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17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5FF1E65-90FD-479C-8C62-54978FE8A854}">
  <a:tblStyle styleId="{E5FF1E65-90FD-479C-8C62-54978FE8A8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75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75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9f584b9d7_0_21:notes"/>
          <p:cNvSpPr/>
          <p:nvPr>
            <p:ph idx="2" type="sldImg"/>
          </p:nvPr>
        </p:nvSpPr>
        <p:spPr>
          <a:xfrm>
            <a:off x="381375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9f584b9d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9f584b9d7_0_24:notes"/>
          <p:cNvSpPr/>
          <p:nvPr>
            <p:ph idx="2" type="sldImg"/>
          </p:nvPr>
        </p:nvSpPr>
        <p:spPr>
          <a:xfrm>
            <a:off x="381375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9f584b9d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9f584b9d7_0_27:notes"/>
          <p:cNvSpPr/>
          <p:nvPr>
            <p:ph idx="2" type="sldImg"/>
          </p:nvPr>
        </p:nvSpPr>
        <p:spPr>
          <a:xfrm>
            <a:off x="381375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9f584b9d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2d57dbdfa_0_31:notes"/>
          <p:cNvSpPr/>
          <p:nvPr>
            <p:ph idx="2" type="sldImg"/>
          </p:nvPr>
        </p:nvSpPr>
        <p:spPr>
          <a:xfrm>
            <a:off x="381375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2d57dbdf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9f584b9d7_0_30:notes"/>
          <p:cNvSpPr/>
          <p:nvPr>
            <p:ph idx="2" type="sldImg"/>
          </p:nvPr>
        </p:nvSpPr>
        <p:spPr>
          <a:xfrm>
            <a:off x="381375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9f584b9d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9f584b9d7_0_33:notes"/>
          <p:cNvSpPr/>
          <p:nvPr>
            <p:ph idx="2" type="sldImg"/>
          </p:nvPr>
        </p:nvSpPr>
        <p:spPr>
          <a:xfrm>
            <a:off x="381375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9f584b9d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9f584b9d7_0_36:notes"/>
          <p:cNvSpPr/>
          <p:nvPr>
            <p:ph idx="2" type="sldImg"/>
          </p:nvPr>
        </p:nvSpPr>
        <p:spPr>
          <a:xfrm>
            <a:off x="381375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9f584b9d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9f584b9d7_0_39:notes"/>
          <p:cNvSpPr/>
          <p:nvPr>
            <p:ph idx="2" type="sldImg"/>
          </p:nvPr>
        </p:nvSpPr>
        <p:spPr>
          <a:xfrm>
            <a:off x="381375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9f584b9d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9f584b9d7_0_42:notes"/>
          <p:cNvSpPr/>
          <p:nvPr>
            <p:ph idx="2" type="sldImg"/>
          </p:nvPr>
        </p:nvSpPr>
        <p:spPr>
          <a:xfrm>
            <a:off x="381375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9f584b9d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9f584b9d7_0_45:notes"/>
          <p:cNvSpPr/>
          <p:nvPr>
            <p:ph idx="2" type="sldImg"/>
          </p:nvPr>
        </p:nvSpPr>
        <p:spPr>
          <a:xfrm>
            <a:off x="381375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9f584b9d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9f584b9d7_0_0:notes"/>
          <p:cNvSpPr/>
          <p:nvPr>
            <p:ph idx="2" type="sldImg"/>
          </p:nvPr>
        </p:nvSpPr>
        <p:spPr>
          <a:xfrm>
            <a:off x="381375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9f584b9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9f584b9d7_0_48:notes"/>
          <p:cNvSpPr/>
          <p:nvPr>
            <p:ph idx="2" type="sldImg"/>
          </p:nvPr>
        </p:nvSpPr>
        <p:spPr>
          <a:xfrm>
            <a:off x="381375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9f584b9d7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9f584b9d7_0_51:notes"/>
          <p:cNvSpPr/>
          <p:nvPr>
            <p:ph idx="2" type="sldImg"/>
          </p:nvPr>
        </p:nvSpPr>
        <p:spPr>
          <a:xfrm>
            <a:off x="381375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19f584b9d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9f584b9d7_0_54:notes"/>
          <p:cNvSpPr/>
          <p:nvPr>
            <p:ph idx="2" type="sldImg"/>
          </p:nvPr>
        </p:nvSpPr>
        <p:spPr>
          <a:xfrm>
            <a:off x="381375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19f584b9d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9f584b9d7_0_57:notes"/>
          <p:cNvSpPr/>
          <p:nvPr>
            <p:ph idx="2" type="sldImg"/>
          </p:nvPr>
        </p:nvSpPr>
        <p:spPr>
          <a:xfrm>
            <a:off x="381375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9f584b9d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9f584b9d7_0_3:notes"/>
          <p:cNvSpPr/>
          <p:nvPr>
            <p:ph idx="2" type="sldImg"/>
          </p:nvPr>
        </p:nvSpPr>
        <p:spPr>
          <a:xfrm>
            <a:off x="381375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9f584b9d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9f584b9d7_0_6:notes"/>
          <p:cNvSpPr/>
          <p:nvPr>
            <p:ph idx="2" type="sldImg"/>
          </p:nvPr>
        </p:nvSpPr>
        <p:spPr>
          <a:xfrm>
            <a:off x="381375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9f584b9d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9f584b9d7_0_9:notes"/>
          <p:cNvSpPr/>
          <p:nvPr>
            <p:ph idx="2" type="sldImg"/>
          </p:nvPr>
        </p:nvSpPr>
        <p:spPr>
          <a:xfrm>
            <a:off x="381375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9f584b9d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9f584b9d7_0_12:notes"/>
          <p:cNvSpPr/>
          <p:nvPr>
            <p:ph idx="2" type="sldImg"/>
          </p:nvPr>
        </p:nvSpPr>
        <p:spPr>
          <a:xfrm>
            <a:off x="381375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9f584b9d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9f584b9d7_0_15:notes"/>
          <p:cNvSpPr/>
          <p:nvPr>
            <p:ph idx="2" type="sldImg"/>
          </p:nvPr>
        </p:nvSpPr>
        <p:spPr>
          <a:xfrm>
            <a:off x="381375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9f584b9d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2d57dbdfa_0_0:notes"/>
          <p:cNvSpPr/>
          <p:nvPr>
            <p:ph idx="2" type="sldImg"/>
          </p:nvPr>
        </p:nvSpPr>
        <p:spPr>
          <a:xfrm>
            <a:off x="381375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2d57dbd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9f584b9d7_0_18:notes"/>
          <p:cNvSpPr/>
          <p:nvPr>
            <p:ph idx="2" type="sldImg"/>
          </p:nvPr>
        </p:nvSpPr>
        <p:spPr>
          <a:xfrm>
            <a:off x="381375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9f584b9d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5601" y="992767"/>
            <a:ext cx="113604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/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5590" y="3778833"/>
            <a:ext cx="113604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296332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15590" y="1474833"/>
            <a:ext cx="113604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/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15590" y="4202967"/>
            <a:ext cx="113604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1296332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1296332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15590" y="2867800"/>
            <a:ext cx="113604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1296332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15590" y="593367"/>
            <a:ext cx="113604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15590" y="1536633"/>
            <a:ext cx="113604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1296332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15590" y="593367"/>
            <a:ext cx="113604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1559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443041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296332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15590" y="593367"/>
            <a:ext cx="113604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296332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1559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1559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1296332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653651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1296332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585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53991" y="1644233"/>
            <a:ext cx="53934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/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53991" y="3737433"/>
            <a:ext cx="53934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6585838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296332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1559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296332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590" y="593367"/>
            <a:ext cx="11360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590" y="1536633"/>
            <a:ext cx="113604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332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Relationship Id="rId5" Type="http://schemas.openxmlformats.org/officeDocument/2006/relationships/image" Target="../media/image23.png"/><Relationship Id="rId6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Relationship Id="rId5" Type="http://schemas.openxmlformats.org/officeDocument/2006/relationships/image" Target="../media/image23.png"/><Relationship Id="rId6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Relationship Id="rId5" Type="http://schemas.openxmlformats.org/officeDocument/2006/relationships/image" Target="../media/image30.png"/><Relationship Id="rId6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4" Type="http://schemas.openxmlformats.org/officeDocument/2006/relationships/image" Target="../media/image32.png"/><Relationship Id="rId5" Type="http://schemas.openxmlformats.org/officeDocument/2006/relationships/image" Target="../media/image31.png"/><Relationship Id="rId6" Type="http://schemas.openxmlformats.org/officeDocument/2006/relationships/image" Target="../media/image4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Relationship Id="rId4" Type="http://schemas.openxmlformats.org/officeDocument/2006/relationships/image" Target="../media/image24.png"/><Relationship Id="rId5" Type="http://schemas.openxmlformats.org/officeDocument/2006/relationships/image" Target="../media/image23.png"/><Relationship Id="rId6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png"/><Relationship Id="rId4" Type="http://schemas.openxmlformats.org/officeDocument/2006/relationships/image" Target="../media/image26.png"/><Relationship Id="rId5" Type="http://schemas.openxmlformats.org/officeDocument/2006/relationships/image" Target="../media/image30.png"/><Relationship Id="rId6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png"/><Relationship Id="rId4" Type="http://schemas.openxmlformats.org/officeDocument/2006/relationships/image" Target="../media/image32.png"/><Relationship Id="rId5" Type="http://schemas.openxmlformats.org/officeDocument/2006/relationships/image" Target="../media/image31.png"/><Relationship Id="rId6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png"/><Relationship Id="rId4" Type="http://schemas.openxmlformats.org/officeDocument/2006/relationships/hyperlink" Target="https://scratch.mit.edu/projects/editor/?tip_bar=home" TargetMode="External"/><Relationship Id="rId5" Type="http://schemas.openxmlformats.org/officeDocument/2006/relationships/hyperlink" Target="https://studio.code.org/" TargetMode="External"/><Relationship Id="rId6" Type="http://schemas.openxmlformats.org/officeDocument/2006/relationships/hyperlink" Target="https://www.khanacademy.org/computing/hour-of-code/hour-of-drawing-code/v/welcome-hour-of-code" TargetMode="External"/><Relationship Id="rId7" Type="http://schemas.openxmlformats.org/officeDocument/2006/relationships/hyperlink" Target="https://codekingdoms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631925" y="1037000"/>
            <a:ext cx="7314300" cy="11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your name here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050" y="2475300"/>
            <a:ext cx="1023877" cy="13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47" y="3885600"/>
            <a:ext cx="1023877" cy="13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9906" y="3885600"/>
            <a:ext cx="1018157" cy="13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250" y="2475300"/>
            <a:ext cx="1023877" cy="13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050" y="2475300"/>
            <a:ext cx="1023877" cy="13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47" y="3885600"/>
            <a:ext cx="1023877" cy="13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9906" y="3885600"/>
            <a:ext cx="1018157" cy="13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250" y="2475300"/>
            <a:ext cx="1023877" cy="13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050" y="2475300"/>
            <a:ext cx="1023877" cy="13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47" y="3885600"/>
            <a:ext cx="1023877" cy="13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9906" y="3885600"/>
            <a:ext cx="1018157" cy="13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250" y="2475300"/>
            <a:ext cx="1023877" cy="13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050" y="2475300"/>
            <a:ext cx="1023877" cy="13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47" y="3885600"/>
            <a:ext cx="1023877" cy="13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9906" y="3885600"/>
            <a:ext cx="1018157" cy="13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250" y="2475300"/>
            <a:ext cx="1023877" cy="13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050" y="2475300"/>
            <a:ext cx="1023877" cy="13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47" y="3885600"/>
            <a:ext cx="1023877" cy="13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9906" y="3885600"/>
            <a:ext cx="1018157" cy="13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250" y="2475300"/>
            <a:ext cx="1023877" cy="13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050" y="2475300"/>
            <a:ext cx="1023877" cy="13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47" y="3885600"/>
            <a:ext cx="1023877" cy="13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9906" y="3885600"/>
            <a:ext cx="1018157" cy="13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250" y="2475300"/>
            <a:ext cx="1023877" cy="130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100" y="23228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075" y="39405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0450" y="3940550"/>
            <a:ext cx="1052825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9300" y="3887925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075" y="39405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0450" y="3940550"/>
            <a:ext cx="1052825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7125" y="2463775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075" y="39405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0450" y="3940550"/>
            <a:ext cx="1052825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0550" y="2463775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075" y="39405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23513" y="3887925"/>
            <a:ext cx="1052825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9300" y="2463775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175" y="39405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1800" y="2463775"/>
            <a:ext cx="1052825" cy="14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4"/>
          <p:cNvSpPr txBox="1"/>
          <p:nvPr/>
        </p:nvSpPr>
        <p:spPr>
          <a:xfrm rot="-864243">
            <a:off x="270625" y="5841575"/>
            <a:ext cx="1620850" cy="6464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Example- there are many right answers</a:t>
            </a:r>
            <a:endParaRPr/>
          </a:p>
        </p:txBody>
      </p:sp>
      <p:pic>
        <p:nvPicPr>
          <p:cNvPr id="221" name="Google Shape;22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7363" y="3887925"/>
            <a:ext cx="1058739" cy="14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100" y="23228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075" y="39405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0450" y="3940550"/>
            <a:ext cx="1052825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100" y="23228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075" y="39405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0450" y="3940550"/>
            <a:ext cx="1052825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100" y="23228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075" y="39405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0450" y="3940550"/>
            <a:ext cx="1052825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100" y="23228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075" y="39405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0450" y="3940550"/>
            <a:ext cx="1052825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200" y="23228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175" y="39405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36550" y="3940550"/>
            <a:ext cx="1052825" cy="14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5"/>
          <p:cNvSpPr txBox="1"/>
          <p:nvPr/>
        </p:nvSpPr>
        <p:spPr>
          <a:xfrm rot="-864243">
            <a:off x="270625" y="5841575"/>
            <a:ext cx="1620850" cy="6464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Turn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850" y="239230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840" y="396855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2706" y="3968550"/>
            <a:ext cx="1044144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850" y="239230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840" y="396855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2706" y="3968550"/>
            <a:ext cx="1044144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850" y="239230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840" y="396855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2706" y="3968550"/>
            <a:ext cx="1044144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850" y="239230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840" y="396855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2706" y="3968550"/>
            <a:ext cx="1044144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850" y="239230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840" y="396855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2706" y="3968550"/>
            <a:ext cx="1044144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850" y="239230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840" y="396855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2706" y="3968550"/>
            <a:ext cx="1044144" cy="139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525" y="24752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24" y="39270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7398" y="3927075"/>
            <a:ext cx="1044152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525" y="24752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24" y="39270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7398" y="3927075"/>
            <a:ext cx="1044152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525" y="24752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24" y="39270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7398" y="3927075"/>
            <a:ext cx="1044152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525" y="24752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24" y="39270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7398" y="3927075"/>
            <a:ext cx="1044152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525" y="24752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24" y="39270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7398" y="3927075"/>
            <a:ext cx="1044152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525" y="24752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24" y="39270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7398" y="3927075"/>
            <a:ext cx="1044152" cy="13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100" y="23228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075" y="39405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0450" y="3940550"/>
            <a:ext cx="1052825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100" y="23228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075" y="39405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0450" y="3940550"/>
            <a:ext cx="1052825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100" y="23228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075" y="39405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0450" y="3940550"/>
            <a:ext cx="1052825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100" y="23228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075" y="39405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0450" y="3940550"/>
            <a:ext cx="1052825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200" y="23228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175" y="39405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36550" y="3940550"/>
            <a:ext cx="1052825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250" y="23228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25" y="39405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9600" y="3940550"/>
            <a:ext cx="1052825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250" y="23228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25" y="39405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9600" y="3940550"/>
            <a:ext cx="1052825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250" y="23228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25" y="39405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9600" y="3940550"/>
            <a:ext cx="1052825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250" y="23228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25" y="39405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9600" y="3940550"/>
            <a:ext cx="1052825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350" y="23228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25" y="3940550"/>
            <a:ext cx="1058739" cy="14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5700" y="3940550"/>
            <a:ext cx="1052825" cy="14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850" y="239230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840" y="396855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2706" y="3968550"/>
            <a:ext cx="1044144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850" y="239230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840" y="396855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2706" y="3968550"/>
            <a:ext cx="1044144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850" y="239230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840" y="396855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2706" y="3968550"/>
            <a:ext cx="1044144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850" y="239230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840" y="396855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2706" y="3968550"/>
            <a:ext cx="1044144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850" y="239230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840" y="396855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2706" y="3968550"/>
            <a:ext cx="1044144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850" y="239230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840" y="396855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2706" y="3968550"/>
            <a:ext cx="1044144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200" y="239230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90" y="396855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0056" y="3968550"/>
            <a:ext cx="1044144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200" y="239230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90" y="396855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0056" y="3968550"/>
            <a:ext cx="1044144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200" y="239230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90" y="396855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0056" y="3968550"/>
            <a:ext cx="1044144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200" y="239230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90" y="396855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0056" y="3968550"/>
            <a:ext cx="1044144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200" y="239230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90" y="396855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0056" y="3968550"/>
            <a:ext cx="1044144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200" y="239230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90" y="3968550"/>
            <a:ext cx="105001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0056" y="3968550"/>
            <a:ext cx="1044144" cy="139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525" y="24752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24" y="39270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7398" y="3927075"/>
            <a:ext cx="1044152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525" y="24752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24" y="39270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7398" y="3927075"/>
            <a:ext cx="1044152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525" y="24752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24" y="39270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7398" y="3927075"/>
            <a:ext cx="1044152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525" y="24752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24" y="39270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7398" y="3927075"/>
            <a:ext cx="1044152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525" y="24752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24" y="39270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7398" y="3927075"/>
            <a:ext cx="1044152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525" y="24752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24" y="39270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7398" y="3927075"/>
            <a:ext cx="1044152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525" y="24752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24" y="39270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7398" y="3927075"/>
            <a:ext cx="1044152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525" y="24752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24" y="39270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7398" y="3927075"/>
            <a:ext cx="1044152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525" y="24752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24" y="39270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7398" y="3927075"/>
            <a:ext cx="1044152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525" y="24752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24" y="39270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7398" y="3927075"/>
            <a:ext cx="1044152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525" y="24752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24" y="39270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7398" y="3927075"/>
            <a:ext cx="1044152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525" y="24752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24" y="3927075"/>
            <a:ext cx="1050018" cy="13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7398" y="3927075"/>
            <a:ext cx="1044152" cy="13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2775" y="3043238"/>
            <a:ext cx="752475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9725" y="-12"/>
            <a:ext cx="752475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68000" y="1688263"/>
            <a:ext cx="752475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5"/>
          <p:cNvSpPr txBox="1"/>
          <p:nvPr/>
        </p:nvSpPr>
        <p:spPr>
          <a:xfrm>
            <a:off x="4631925" y="981700"/>
            <a:ext cx="73281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u="sng">
                <a:solidFill>
                  <a:schemeClr val="hlink"/>
                </a:solidFill>
                <a:hlinkClick r:id="rId4"/>
              </a:rPr>
              <a:t>Learn about SCRATCH coding</a:t>
            </a:r>
            <a:endParaRPr sz="3900"/>
          </a:p>
        </p:txBody>
      </p:sp>
      <p:sp>
        <p:nvSpPr>
          <p:cNvPr id="424" name="Google Shape;424;p35"/>
          <p:cNvSpPr txBox="1"/>
          <p:nvPr/>
        </p:nvSpPr>
        <p:spPr>
          <a:xfrm>
            <a:off x="4631925" y="2474975"/>
            <a:ext cx="73971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 u="sng">
                <a:solidFill>
                  <a:schemeClr val="hlink"/>
                </a:solidFill>
                <a:hlinkClick r:id="rId5"/>
              </a:rPr>
              <a:t>Try code studio</a:t>
            </a:r>
            <a:endParaRPr sz="6800"/>
          </a:p>
        </p:txBody>
      </p:sp>
      <p:sp>
        <p:nvSpPr>
          <p:cNvPr id="425" name="Google Shape;425;p35"/>
          <p:cNvSpPr txBox="1"/>
          <p:nvPr/>
        </p:nvSpPr>
        <p:spPr>
          <a:xfrm>
            <a:off x="4604250" y="3995900"/>
            <a:ext cx="7397100" cy="12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u="sng">
                <a:solidFill>
                  <a:schemeClr val="hlink"/>
                </a:solidFill>
                <a:hlinkClick r:id="rId6"/>
              </a:rPr>
              <a:t>Learn about Hour of Code</a:t>
            </a:r>
            <a:endParaRPr sz="4600"/>
          </a:p>
        </p:txBody>
      </p:sp>
      <p:sp>
        <p:nvSpPr>
          <p:cNvPr id="426" name="Google Shape;426;p35"/>
          <p:cNvSpPr txBox="1"/>
          <p:nvPr/>
        </p:nvSpPr>
        <p:spPr>
          <a:xfrm>
            <a:off x="4645750" y="5461500"/>
            <a:ext cx="7328100" cy="11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u="sng">
                <a:hlinkClick r:id="rId7"/>
              </a:rPr>
              <a:t>Try Code Kingdoms (requires an account)</a:t>
            </a:r>
            <a:endParaRPr sz="2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Google Shape;63;p15"/>
          <p:cNvGraphicFramePr/>
          <p:nvPr/>
        </p:nvGraphicFramePr>
        <p:xfrm>
          <a:off x="4471400" y="2995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{E5FF1E65-90FD-479C-8C62-54978FE8A854}</a:tableStyleId>
              </a:tblPr>
              <a:tblGrid>
                <a:gridCol w="903825"/>
                <a:gridCol w="2397125"/>
                <a:gridCol w="903825"/>
                <a:gridCol w="2397125"/>
              </a:tblGrid>
              <a:tr h="276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Google Shape;68;p16"/>
          <p:cNvGraphicFramePr/>
          <p:nvPr/>
        </p:nvGraphicFramePr>
        <p:xfrm>
          <a:off x="6427850" y="312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{E5FF1E65-90FD-479C-8C62-54978FE8A854}</a:tableStyleId>
              </a:tblPr>
              <a:tblGrid>
                <a:gridCol w="1015950"/>
              </a:tblGrid>
              <a:tr h="376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6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6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6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6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69" name="Google Shape;69;p16"/>
          <p:cNvGraphicFramePr/>
          <p:nvPr/>
        </p:nvGraphicFramePr>
        <p:xfrm>
          <a:off x="10859275" y="2810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{E5FF1E65-90FD-479C-8C62-54978FE8A854}</a:tableStyleId>
              </a:tblPr>
              <a:tblGrid>
                <a:gridCol w="1015950"/>
              </a:tblGrid>
              <a:tr h="371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70" name="Google Shape;70;p16"/>
          <p:cNvSpPr txBox="1"/>
          <p:nvPr/>
        </p:nvSpPr>
        <p:spPr>
          <a:xfrm>
            <a:off x="3290725" y="5862475"/>
            <a:ext cx="8901000" cy="9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the letters here to spell out the message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Google Shape;75;p17"/>
          <p:cNvGraphicFramePr/>
          <p:nvPr/>
        </p:nvGraphicFramePr>
        <p:xfrm>
          <a:off x="3690175" y="283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{E5FF1E65-90FD-479C-8C62-54978FE8A854}</a:tableStyleId>
              </a:tblPr>
              <a:tblGrid>
                <a:gridCol w="2754800"/>
                <a:gridCol w="985000"/>
              </a:tblGrid>
              <a:tr h="371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76" name="Google Shape;76;p17"/>
          <p:cNvGraphicFramePr/>
          <p:nvPr/>
        </p:nvGraphicFramePr>
        <p:xfrm>
          <a:off x="8101175" y="2819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{E5FF1E65-90FD-479C-8C62-54978FE8A854}</a:tableStyleId>
              </a:tblPr>
              <a:tblGrid>
                <a:gridCol w="2754800"/>
                <a:gridCol w="985000"/>
              </a:tblGrid>
              <a:tr h="371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77" name="Google Shape;77;p17"/>
          <p:cNvSpPr txBox="1"/>
          <p:nvPr/>
        </p:nvSpPr>
        <p:spPr>
          <a:xfrm>
            <a:off x="3263075" y="5890125"/>
            <a:ext cx="8821500" cy="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have time, let a friend try to break your code and have that person write the message here.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1275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1050" y="41275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6638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9"/>
          <p:cNvPicPr preferRelativeResize="0"/>
          <p:nvPr/>
        </p:nvPicPr>
        <p:blipFill rotWithShape="1">
          <a:blip r:embed="rId7">
            <a:alphaModFix/>
          </a:blip>
          <a:srcRect b="0" l="51881" r="0" t="0"/>
          <a:stretch/>
        </p:blipFill>
        <p:spPr>
          <a:xfrm>
            <a:off x="1221050" y="2663850"/>
            <a:ext cx="1051125" cy="134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1275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1050" y="41275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6638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 rotWithShape="1">
          <a:blip r:embed="rId7">
            <a:alphaModFix/>
          </a:blip>
          <a:srcRect b="0" l="51881" r="0" t="0"/>
          <a:stretch/>
        </p:blipFill>
        <p:spPr>
          <a:xfrm>
            <a:off x="1221050" y="2663850"/>
            <a:ext cx="1051125" cy="134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1275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1050" y="41275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6638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 rotWithShape="1">
          <a:blip r:embed="rId7">
            <a:alphaModFix/>
          </a:blip>
          <a:srcRect b="0" l="51881" r="0" t="0"/>
          <a:stretch/>
        </p:blipFill>
        <p:spPr>
          <a:xfrm>
            <a:off x="1221050" y="2663850"/>
            <a:ext cx="1051125" cy="134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1275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1050" y="41275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6638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 rotWithShape="1">
          <a:blip r:embed="rId7">
            <a:alphaModFix/>
          </a:blip>
          <a:srcRect b="0" l="51881" r="0" t="0"/>
          <a:stretch/>
        </p:blipFill>
        <p:spPr>
          <a:xfrm>
            <a:off x="1221050" y="2663850"/>
            <a:ext cx="1051125" cy="134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1275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4075" y="24780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6638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 rotWithShape="1">
          <a:blip r:embed="rId7">
            <a:alphaModFix/>
          </a:blip>
          <a:srcRect b="0" l="51881" r="0" t="0"/>
          <a:stretch/>
        </p:blipFill>
        <p:spPr>
          <a:xfrm>
            <a:off x="1221050" y="2663850"/>
            <a:ext cx="1051125" cy="134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1275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6125" y="24780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92050" y="24780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 rotWithShape="1">
          <a:blip r:embed="rId7">
            <a:alphaModFix/>
          </a:blip>
          <a:srcRect b="0" l="51881" r="0" t="0"/>
          <a:stretch/>
        </p:blipFill>
        <p:spPr>
          <a:xfrm>
            <a:off x="2576200" y="3935500"/>
            <a:ext cx="1051125" cy="134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 rot="-864243">
            <a:off x="318050" y="1500725"/>
            <a:ext cx="1620850" cy="6464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Example- there are many right answers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76200" y="2478040"/>
            <a:ext cx="1051125" cy="1344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1275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1050" y="41275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6638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 rotWithShape="1">
          <a:blip r:embed="rId7">
            <a:alphaModFix/>
          </a:blip>
          <a:srcRect b="0" l="51881" r="0" t="0"/>
          <a:stretch/>
        </p:blipFill>
        <p:spPr>
          <a:xfrm>
            <a:off x="1221050" y="2663850"/>
            <a:ext cx="1051125" cy="134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1275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1050" y="41275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6638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 rotWithShape="1">
          <a:blip r:embed="rId7">
            <a:alphaModFix/>
          </a:blip>
          <a:srcRect b="0" l="51881" r="0" t="0"/>
          <a:stretch/>
        </p:blipFill>
        <p:spPr>
          <a:xfrm>
            <a:off x="1221050" y="2663850"/>
            <a:ext cx="1051125" cy="134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1275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1050" y="41275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6638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7">
            <a:alphaModFix/>
          </a:blip>
          <a:srcRect b="0" l="51881" r="0" t="0"/>
          <a:stretch/>
        </p:blipFill>
        <p:spPr>
          <a:xfrm>
            <a:off x="1221050" y="2663850"/>
            <a:ext cx="1051125" cy="134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1275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1050" y="41275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6638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7">
            <a:alphaModFix/>
          </a:blip>
          <a:srcRect b="0" l="51881" r="0" t="0"/>
          <a:stretch/>
        </p:blipFill>
        <p:spPr>
          <a:xfrm>
            <a:off x="1221050" y="2663850"/>
            <a:ext cx="1051125" cy="134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1275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1050" y="41275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6638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 rotWithShape="1">
          <a:blip r:embed="rId7">
            <a:alphaModFix/>
          </a:blip>
          <a:srcRect b="0" l="51881" r="0" t="0"/>
          <a:stretch/>
        </p:blipFill>
        <p:spPr>
          <a:xfrm>
            <a:off x="1221050" y="2663850"/>
            <a:ext cx="1051125" cy="134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1275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1050" y="41275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663840"/>
            <a:ext cx="1051125" cy="134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 rotWithShape="1">
          <a:blip r:embed="rId7">
            <a:alphaModFix/>
          </a:blip>
          <a:srcRect b="0" l="51881" r="0" t="0"/>
          <a:stretch/>
        </p:blipFill>
        <p:spPr>
          <a:xfrm>
            <a:off x="1221050" y="2663850"/>
            <a:ext cx="1051125" cy="134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/>
        </p:nvSpPr>
        <p:spPr>
          <a:xfrm rot="-864243">
            <a:off x="252300" y="1303450"/>
            <a:ext cx="1620850" cy="6464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Turn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8525" y="2447300"/>
            <a:ext cx="1102308" cy="135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38" y="3912925"/>
            <a:ext cx="1102308" cy="135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1601" y="3912925"/>
            <a:ext cx="1096149" cy="135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450" y="2447310"/>
            <a:ext cx="1102308" cy="135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8525" y="2447300"/>
            <a:ext cx="1102308" cy="135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38" y="3912925"/>
            <a:ext cx="1102308" cy="135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1601" y="3912925"/>
            <a:ext cx="1096149" cy="135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450" y="2447310"/>
            <a:ext cx="1102308" cy="135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8525" y="2447300"/>
            <a:ext cx="1102308" cy="135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38" y="3912925"/>
            <a:ext cx="1102308" cy="135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1601" y="3912925"/>
            <a:ext cx="1096149" cy="135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450" y="2447310"/>
            <a:ext cx="1102308" cy="135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8525" y="2447300"/>
            <a:ext cx="1102308" cy="135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38" y="3912925"/>
            <a:ext cx="1102308" cy="135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1601" y="3912925"/>
            <a:ext cx="1096149" cy="135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450" y="2447310"/>
            <a:ext cx="1102308" cy="135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8525" y="2447300"/>
            <a:ext cx="1102308" cy="135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38" y="3912925"/>
            <a:ext cx="1102308" cy="135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1601" y="3912925"/>
            <a:ext cx="1096149" cy="135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450" y="2447310"/>
            <a:ext cx="1102308" cy="135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8525" y="2447300"/>
            <a:ext cx="1102308" cy="135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38" y="3912925"/>
            <a:ext cx="1102308" cy="135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1601" y="3912925"/>
            <a:ext cx="1096149" cy="135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450" y="2447310"/>
            <a:ext cx="1102308" cy="1356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