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ED123E2-322B-4F0D-B96C-4AFABEB5A87F}">
  <a:tblStyle styleId="{FED123E2-322B-4F0D-B96C-4AFABEB5A87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Shape 35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354" name="Shape 3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Shape 36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368" name="Shape 36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Shape 40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402" name="Shape 4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4" name="Shape 434"/>
        <p:cNvGrpSpPr/>
        <p:nvPr/>
      </p:nvGrpSpPr>
      <p:grpSpPr>
        <a:xfrm>
          <a:off x="0" y="0"/>
          <a:ext cx="0" cy="0"/>
          <a:chOff x="0" y="0"/>
          <a:chExt cx="0" cy="0"/>
        </a:xfrm>
      </p:grpSpPr>
      <p:sp>
        <p:nvSpPr>
          <p:cNvPr id="435" name="Shape 435"/>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436" name="Shape 43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8" name="Shape 468"/>
        <p:cNvGrpSpPr/>
        <p:nvPr/>
      </p:nvGrpSpPr>
      <p:grpSpPr>
        <a:xfrm>
          <a:off x="0" y="0"/>
          <a:ext cx="0" cy="0"/>
          <a:chOff x="0" y="0"/>
          <a:chExt cx="0" cy="0"/>
        </a:xfrm>
      </p:grpSpPr>
      <p:sp>
        <p:nvSpPr>
          <p:cNvPr id="469" name="Shape 469"/>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470" name="Shape 4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8" name="Shape 488"/>
        <p:cNvGrpSpPr/>
        <p:nvPr/>
      </p:nvGrpSpPr>
      <p:grpSpPr>
        <a:xfrm>
          <a:off x="0" y="0"/>
          <a:ext cx="0" cy="0"/>
          <a:chOff x="0" y="0"/>
          <a:chExt cx="0" cy="0"/>
        </a:xfrm>
      </p:grpSpPr>
      <p:sp>
        <p:nvSpPr>
          <p:cNvPr id="489" name="Shape 489"/>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490" name="Shape 4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6" name="Shape 506"/>
        <p:cNvGrpSpPr/>
        <p:nvPr/>
      </p:nvGrpSpPr>
      <p:grpSpPr>
        <a:xfrm>
          <a:off x="0" y="0"/>
          <a:ext cx="0" cy="0"/>
          <a:chOff x="0" y="0"/>
          <a:chExt cx="0" cy="0"/>
        </a:xfrm>
      </p:grpSpPr>
      <p:sp>
        <p:nvSpPr>
          <p:cNvPr id="507" name="Shape 50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508" name="Shape 50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6" name="Shape 526"/>
        <p:cNvGrpSpPr/>
        <p:nvPr/>
      </p:nvGrpSpPr>
      <p:grpSpPr>
        <a:xfrm>
          <a:off x="0" y="0"/>
          <a:ext cx="0" cy="0"/>
          <a:chOff x="0" y="0"/>
          <a:chExt cx="0" cy="0"/>
        </a:xfrm>
      </p:grpSpPr>
      <p:sp>
        <p:nvSpPr>
          <p:cNvPr id="527" name="Shape 52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528" name="Shape 5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6" name="Shape 546"/>
        <p:cNvGrpSpPr/>
        <p:nvPr/>
      </p:nvGrpSpPr>
      <p:grpSpPr>
        <a:xfrm>
          <a:off x="0" y="0"/>
          <a:ext cx="0" cy="0"/>
          <a:chOff x="0" y="0"/>
          <a:chExt cx="0" cy="0"/>
        </a:xfrm>
      </p:grpSpPr>
      <p:sp>
        <p:nvSpPr>
          <p:cNvPr id="547" name="Shape 54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548" name="Shape 54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6" name="Shape 566"/>
        <p:cNvGrpSpPr/>
        <p:nvPr/>
      </p:nvGrpSpPr>
      <p:grpSpPr>
        <a:xfrm>
          <a:off x="0" y="0"/>
          <a:ext cx="0" cy="0"/>
          <a:chOff x="0" y="0"/>
          <a:chExt cx="0" cy="0"/>
        </a:xfrm>
      </p:grpSpPr>
      <p:sp>
        <p:nvSpPr>
          <p:cNvPr id="567" name="Shape 56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568" name="Shape 56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56" name="Shape 5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0" name="Shape 570"/>
        <p:cNvGrpSpPr/>
        <p:nvPr/>
      </p:nvGrpSpPr>
      <p:grpSpPr>
        <a:xfrm>
          <a:off x="0" y="0"/>
          <a:ext cx="0" cy="0"/>
          <a:chOff x="0" y="0"/>
          <a:chExt cx="0" cy="0"/>
        </a:xfrm>
      </p:grpSpPr>
      <p:sp>
        <p:nvSpPr>
          <p:cNvPr id="571" name="Shape 57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572" name="Shape 57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5" name="Shape 585"/>
        <p:cNvGrpSpPr/>
        <p:nvPr/>
      </p:nvGrpSpPr>
      <p:grpSpPr>
        <a:xfrm>
          <a:off x="0" y="0"/>
          <a:ext cx="0" cy="0"/>
          <a:chOff x="0" y="0"/>
          <a:chExt cx="0" cy="0"/>
        </a:xfrm>
      </p:grpSpPr>
      <p:sp>
        <p:nvSpPr>
          <p:cNvPr id="586" name="Shape 586"/>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587" name="Shape 5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1" name="Shape 601"/>
        <p:cNvGrpSpPr/>
        <p:nvPr/>
      </p:nvGrpSpPr>
      <p:grpSpPr>
        <a:xfrm>
          <a:off x="0" y="0"/>
          <a:ext cx="0" cy="0"/>
          <a:chOff x="0" y="0"/>
          <a:chExt cx="0" cy="0"/>
        </a:xfrm>
      </p:grpSpPr>
      <p:sp>
        <p:nvSpPr>
          <p:cNvPr id="602" name="Shape 602"/>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603" name="Shape 60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7" name="Shape 617"/>
        <p:cNvGrpSpPr/>
        <p:nvPr/>
      </p:nvGrpSpPr>
      <p:grpSpPr>
        <a:xfrm>
          <a:off x="0" y="0"/>
          <a:ext cx="0" cy="0"/>
          <a:chOff x="0" y="0"/>
          <a:chExt cx="0" cy="0"/>
        </a:xfrm>
      </p:grpSpPr>
      <p:sp>
        <p:nvSpPr>
          <p:cNvPr id="618" name="Shape 618"/>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619" name="Shape 61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5" name="Shape 625"/>
        <p:cNvGrpSpPr/>
        <p:nvPr/>
      </p:nvGrpSpPr>
      <p:grpSpPr>
        <a:xfrm>
          <a:off x="0" y="0"/>
          <a:ext cx="0" cy="0"/>
          <a:chOff x="0" y="0"/>
          <a:chExt cx="0" cy="0"/>
        </a:xfrm>
      </p:grpSpPr>
      <p:sp>
        <p:nvSpPr>
          <p:cNvPr id="626" name="Shape 626"/>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627" name="Shape 6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0" name="Shape 630"/>
        <p:cNvGrpSpPr/>
        <p:nvPr/>
      </p:nvGrpSpPr>
      <p:grpSpPr>
        <a:xfrm>
          <a:off x="0" y="0"/>
          <a:ext cx="0" cy="0"/>
          <a:chOff x="0" y="0"/>
          <a:chExt cx="0" cy="0"/>
        </a:xfrm>
      </p:grpSpPr>
      <p:sp>
        <p:nvSpPr>
          <p:cNvPr id="631" name="Shape 63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632" name="Shape 6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9" name="Shape 639"/>
        <p:cNvGrpSpPr/>
        <p:nvPr/>
      </p:nvGrpSpPr>
      <p:grpSpPr>
        <a:xfrm>
          <a:off x="0" y="0"/>
          <a:ext cx="0" cy="0"/>
          <a:chOff x="0" y="0"/>
          <a:chExt cx="0" cy="0"/>
        </a:xfrm>
      </p:grpSpPr>
      <p:sp>
        <p:nvSpPr>
          <p:cNvPr id="640" name="Shape 640"/>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641" name="Shape 64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3" name="Shape 643"/>
        <p:cNvGrpSpPr/>
        <p:nvPr/>
      </p:nvGrpSpPr>
      <p:grpSpPr>
        <a:xfrm>
          <a:off x="0" y="0"/>
          <a:ext cx="0" cy="0"/>
          <a:chOff x="0" y="0"/>
          <a:chExt cx="0" cy="0"/>
        </a:xfrm>
      </p:grpSpPr>
      <p:sp>
        <p:nvSpPr>
          <p:cNvPr id="644" name="Shape 644"/>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645" name="Shape 6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4" name="Shape 654"/>
        <p:cNvGrpSpPr/>
        <p:nvPr/>
      </p:nvGrpSpPr>
      <p:grpSpPr>
        <a:xfrm>
          <a:off x="0" y="0"/>
          <a:ext cx="0" cy="0"/>
          <a:chOff x="0" y="0"/>
          <a:chExt cx="0" cy="0"/>
        </a:xfrm>
      </p:grpSpPr>
      <p:sp>
        <p:nvSpPr>
          <p:cNvPr id="655" name="Shape 655"/>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656" name="Shape 65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9" name="Shape 659"/>
        <p:cNvGrpSpPr/>
        <p:nvPr/>
      </p:nvGrpSpPr>
      <p:grpSpPr>
        <a:xfrm>
          <a:off x="0" y="0"/>
          <a:ext cx="0" cy="0"/>
          <a:chOff x="0" y="0"/>
          <a:chExt cx="0" cy="0"/>
        </a:xfrm>
      </p:grpSpPr>
      <p:sp>
        <p:nvSpPr>
          <p:cNvPr id="660" name="Shape 660"/>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661" name="Shape 66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4" name="Shape 664"/>
        <p:cNvGrpSpPr/>
        <p:nvPr/>
      </p:nvGrpSpPr>
      <p:grpSpPr>
        <a:xfrm>
          <a:off x="0" y="0"/>
          <a:ext cx="0" cy="0"/>
          <a:chOff x="0" y="0"/>
          <a:chExt cx="0" cy="0"/>
        </a:xfrm>
      </p:grpSpPr>
      <p:sp>
        <p:nvSpPr>
          <p:cNvPr id="665" name="Shape 665"/>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666" name="Shape 6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9" name="Shape 669"/>
        <p:cNvGrpSpPr/>
        <p:nvPr/>
      </p:nvGrpSpPr>
      <p:grpSpPr>
        <a:xfrm>
          <a:off x="0" y="0"/>
          <a:ext cx="0" cy="0"/>
          <a:chOff x="0" y="0"/>
          <a:chExt cx="0" cy="0"/>
        </a:xfrm>
      </p:grpSpPr>
      <p:sp>
        <p:nvSpPr>
          <p:cNvPr id="670" name="Shape 670"/>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671" name="Shape 6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4" name="Shape 674"/>
        <p:cNvGrpSpPr/>
        <p:nvPr/>
      </p:nvGrpSpPr>
      <p:grpSpPr>
        <a:xfrm>
          <a:off x="0" y="0"/>
          <a:ext cx="0" cy="0"/>
          <a:chOff x="0" y="0"/>
          <a:chExt cx="0" cy="0"/>
        </a:xfrm>
      </p:grpSpPr>
      <p:sp>
        <p:nvSpPr>
          <p:cNvPr id="675" name="Shape 675"/>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676" name="Shape 6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9" name="Shape 679"/>
        <p:cNvGrpSpPr/>
        <p:nvPr/>
      </p:nvGrpSpPr>
      <p:grpSpPr>
        <a:xfrm>
          <a:off x="0" y="0"/>
          <a:ext cx="0" cy="0"/>
          <a:chOff x="0" y="0"/>
          <a:chExt cx="0" cy="0"/>
        </a:xfrm>
      </p:grpSpPr>
      <p:sp>
        <p:nvSpPr>
          <p:cNvPr id="680" name="Shape 680"/>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681" name="Shape 6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5" name="Shape 685"/>
        <p:cNvGrpSpPr/>
        <p:nvPr/>
      </p:nvGrpSpPr>
      <p:grpSpPr>
        <a:xfrm>
          <a:off x="0" y="0"/>
          <a:ext cx="0" cy="0"/>
          <a:chOff x="0" y="0"/>
          <a:chExt cx="0" cy="0"/>
        </a:xfrm>
      </p:grpSpPr>
      <p:sp>
        <p:nvSpPr>
          <p:cNvPr id="686" name="Shape 686"/>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687" name="Shape 6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0" name="Shape 690"/>
        <p:cNvGrpSpPr/>
        <p:nvPr/>
      </p:nvGrpSpPr>
      <p:grpSpPr>
        <a:xfrm>
          <a:off x="0" y="0"/>
          <a:ext cx="0" cy="0"/>
          <a:chOff x="0" y="0"/>
          <a:chExt cx="0" cy="0"/>
        </a:xfrm>
      </p:grpSpPr>
      <p:sp>
        <p:nvSpPr>
          <p:cNvPr id="691" name="Shape 69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692" name="Shape 6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1" name="Shape 701"/>
        <p:cNvGrpSpPr/>
        <p:nvPr/>
      </p:nvGrpSpPr>
      <p:grpSpPr>
        <a:xfrm>
          <a:off x="0" y="0"/>
          <a:ext cx="0" cy="0"/>
          <a:chOff x="0" y="0"/>
          <a:chExt cx="0" cy="0"/>
        </a:xfrm>
      </p:grpSpPr>
      <p:sp>
        <p:nvSpPr>
          <p:cNvPr id="702" name="Shape 702"/>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703" name="Shape 70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4" name="Shape 744"/>
        <p:cNvGrpSpPr/>
        <p:nvPr/>
      </p:nvGrpSpPr>
      <p:grpSpPr>
        <a:xfrm>
          <a:off x="0" y="0"/>
          <a:ext cx="0" cy="0"/>
          <a:chOff x="0" y="0"/>
          <a:chExt cx="0" cy="0"/>
        </a:xfrm>
      </p:grpSpPr>
      <p:sp>
        <p:nvSpPr>
          <p:cNvPr id="745" name="Shape 745"/>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746" name="Shape 7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7" name="Shape 787"/>
        <p:cNvGrpSpPr/>
        <p:nvPr/>
      </p:nvGrpSpPr>
      <p:grpSpPr>
        <a:xfrm>
          <a:off x="0" y="0"/>
          <a:ext cx="0" cy="0"/>
          <a:chOff x="0" y="0"/>
          <a:chExt cx="0" cy="0"/>
        </a:xfrm>
      </p:grpSpPr>
      <p:sp>
        <p:nvSpPr>
          <p:cNvPr id="788" name="Shape 788"/>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789" name="Shape 7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0" name="Shape 830"/>
        <p:cNvGrpSpPr/>
        <p:nvPr/>
      </p:nvGrpSpPr>
      <p:grpSpPr>
        <a:xfrm>
          <a:off x="0" y="0"/>
          <a:ext cx="0" cy="0"/>
          <a:chOff x="0" y="0"/>
          <a:chExt cx="0" cy="0"/>
        </a:xfrm>
      </p:grpSpPr>
      <p:sp>
        <p:nvSpPr>
          <p:cNvPr id="831" name="Shape 83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832" name="Shape 8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5" name="Shape 835"/>
        <p:cNvGrpSpPr/>
        <p:nvPr/>
      </p:nvGrpSpPr>
      <p:grpSpPr>
        <a:xfrm>
          <a:off x="0" y="0"/>
          <a:ext cx="0" cy="0"/>
          <a:chOff x="0" y="0"/>
          <a:chExt cx="0" cy="0"/>
        </a:xfrm>
      </p:grpSpPr>
      <p:sp>
        <p:nvSpPr>
          <p:cNvPr id="836" name="Shape 836"/>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837" name="Shape 83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12" name="Shape 2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68" name="Shape 26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Shape 31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312" name="Shape 3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Shape 325"/>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326" name="Shape 3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Shape 339"/>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340" name="Shape 34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992767"/>
            <a:ext cx="8520600" cy="2736900"/>
          </a:xfrm>
          <a:prstGeom prst="rect">
            <a:avLst/>
          </a:prstGeom>
        </p:spPr>
        <p:txBody>
          <a:bodyPr anchorCtr="0" anchor="b" bIns="91425" lIns="91425" rIns="91425" wrap="square" tIns="91425"/>
          <a:lstStyle>
            <a:lvl1pPr lvl="0" algn="ctr">
              <a:spcBef>
                <a:spcPts val="0"/>
              </a:spcBef>
              <a:buSzPts val="5200"/>
              <a:buNone/>
              <a:defRPr sz="5200"/>
            </a:lvl1pPr>
            <a:lvl2pPr lvl="1" algn="ctr">
              <a:spcBef>
                <a:spcPts val="0"/>
              </a:spcBef>
              <a:buSzPts val="5200"/>
              <a:buNone/>
              <a:defRPr sz="5200"/>
            </a:lvl2pPr>
            <a:lvl3pPr lvl="2" algn="ctr">
              <a:spcBef>
                <a:spcPts val="0"/>
              </a:spcBef>
              <a:buSzPts val="5200"/>
              <a:buNone/>
              <a:defRPr sz="5200"/>
            </a:lvl3pPr>
            <a:lvl4pPr lvl="3" algn="ctr">
              <a:spcBef>
                <a:spcPts val="0"/>
              </a:spcBef>
              <a:buSzPts val="5200"/>
              <a:buNone/>
              <a:defRPr sz="5200"/>
            </a:lvl4pPr>
            <a:lvl5pPr lvl="4" algn="ctr">
              <a:spcBef>
                <a:spcPts val="0"/>
              </a:spcBef>
              <a:buSzPts val="5200"/>
              <a:buNone/>
              <a:defRPr sz="5200"/>
            </a:lvl5pPr>
            <a:lvl6pPr lvl="5" algn="ctr">
              <a:spcBef>
                <a:spcPts val="0"/>
              </a:spcBef>
              <a:buSzPts val="5200"/>
              <a:buNone/>
              <a:defRPr sz="5200"/>
            </a:lvl6pPr>
            <a:lvl7pPr lvl="6" algn="ctr">
              <a:spcBef>
                <a:spcPts val="0"/>
              </a:spcBef>
              <a:buSzPts val="5200"/>
              <a:buNone/>
              <a:defRPr sz="5200"/>
            </a:lvl7pPr>
            <a:lvl8pPr lvl="7" algn="ctr">
              <a:spcBef>
                <a:spcPts val="0"/>
              </a:spcBef>
              <a:buSzPts val="5200"/>
              <a:buNone/>
              <a:defRPr sz="5200"/>
            </a:lvl8pPr>
            <a:lvl9pPr lvl="8" algn="ctr">
              <a:spcBef>
                <a:spcPts val="0"/>
              </a:spcBef>
              <a:buSzPts val="5200"/>
              <a:buNone/>
              <a:defRPr sz="5200"/>
            </a:lvl9pPr>
          </a:lstStyle>
          <a:p/>
        </p:txBody>
      </p:sp>
      <p:sp>
        <p:nvSpPr>
          <p:cNvPr id="11" name="Shape 11"/>
          <p:cNvSpPr txBox="1"/>
          <p:nvPr>
            <p:ph idx="1" type="subTitle"/>
          </p:nvPr>
        </p:nvSpPr>
        <p:spPr>
          <a:xfrm>
            <a:off x="311700" y="3778833"/>
            <a:ext cx="8520600" cy="1056900"/>
          </a:xfrm>
          <a:prstGeom prst="rect">
            <a:avLst/>
          </a:prstGeom>
        </p:spPr>
        <p:txBody>
          <a:bodyPr anchorCtr="0" anchor="t" bIns="91425" lIns="91425"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6217622"/>
            <a:ext cx="548700" cy="5247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474833"/>
            <a:ext cx="8520600" cy="2618100"/>
          </a:xfrm>
          <a:prstGeom prst="rect">
            <a:avLst/>
          </a:prstGeom>
        </p:spPr>
        <p:txBody>
          <a:bodyPr anchorCtr="0" anchor="b" bIns="91425" lIns="91425" rIns="91425" wrap="square" tIns="91425"/>
          <a:lstStyle>
            <a:lvl1pPr lvl="0" algn="ctr">
              <a:spcBef>
                <a:spcPts val="0"/>
              </a:spcBef>
              <a:buSzPts val="12000"/>
              <a:buNone/>
              <a:defRPr sz="12000"/>
            </a:lvl1pPr>
            <a:lvl2pPr lvl="1" algn="ctr">
              <a:spcBef>
                <a:spcPts val="0"/>
              </a:spcBef>
              <a:buSzPts val="12000"/>
              <a:buNone/>
              <a:defRPr sz="12000"/>
            </a:lvl2pPr>
            <a:lvl3pPr lvl="2" algn="ctr">
              <a:spcBef>
                <a:spcPts val="0"/>
              </a:spcBef>
              <a:buSzPts val="12000"/>
              <a:buNone/>
              <a:defRPr sz="12000"/>
            </a:lvl3pPr>
            <a:lvl4pPr lvl="3" algn="ctr">
              <a:spcBef>
                <a:spcPts val="0"/>
              </a:spcBef>
              <a:buSzPts val="12000"/>
              <a:buNone/>
              <a:defRPr sz="12000"/>
            </a:lvl4pPr>
            <a:lvl5pPr lvl="4" algn="ctr">
              <a:spcBef>
                <a:spcPts val="0"/>
              </a:spcBef>
              <a:buSzPts val="12000"/>
              <a:buNone/>
              <a:defRPr sz="12000"/>
            </a:lvl5pPr>
            <a:lvl6pPr lvl="5" algn="ctr">
              <a:spcBef>
                <a:spcPts val="0"/>
              </a:spcBef>
              <a:buSzPts val="12000"/>
              <a:buNone/>
              <a:defRPr sz="12000"/>
            </a:lvl6pPr>
            <a:lvl7pPr lvl="6" algn="ctr">
              <a:spcBef>
                <a:spcPts val="0"/>
              </a:spcBef>
              <a:buSzPts val="12000"/>
              <a:buNone/>
              <a:defRPr sz="12000"/>
            </a:lvl7pPr>
            <a:lvl8pPr lvl="7" algn="ctr">
              <a:spcBef>
                <a:spcPts val="0"/>
              </a:spcBef>
              <a:buSzPts val="12000"/>
              <a:buNone/>
              <a:defRPr sz="12000"/>
            </a:lvl8pPr>
            <a:lvl9pPr lvl="8" algn="ctr">
              <a:spcBef>
                <a:spcPts val="0"/>
              </a:spcBef>
              <a:buSzPts val="12000"/>
              <a:buNone/>
              <a:defRPr sz="12000"/>
            </a:lvl9pPr>
          </a:lstStyle>
          <a:p/>
        </p:txBody>
      </p:sp>
      <p:sp>
        <p:nvSpPr>
          <p:cNvPr id="46" name="Shape 46"/>
          <p:cNvSpPr txBox="1"/>
          <p:nvPr>
            <p:ph idx="1" type="body"/>
          </p:nvPr>
        </p:nvSpPr>
        <p:spPr>
          <a:xfrm>
            <a:off x="311700" y="4202967"/>
            <a:ext cx="8520600" cy="1734300"/>
          </a:xfrm>
          <a:prstGeom prst="rect">
            <a:avLst/>
          </a:prstGeom>
        </p:spPr>
        <p:txBody>
          <a:bodyPr anchorCtr="0" anchor="t" bIns="91425" lIns="91425" rIns="91425" wrap="square" tIns="91425"/>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p:txBody>
      </p:sp>
      <p:sp>
        <p:nvSpPr>
          <p:cNvPr id="47" name="Shape 47"/>
          <p:cNvSpPr txBox="1"/>
          <p:nvPr>
            <p:ph idx="12" type="sldNum"/>
          </p:nvPr>
        </p:nvSpPr>
        <p:spPr>
          <a:xfrm>
            <a:off x="8472458" y="6217622"/>
            <a:ext cx="548700" cy="5247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6217622"/>
            <a:ext cx="548700" cy="5247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867800"/>
            <a:ext cx="8520600" cy="1122300"/>
          </a:xfrm>
          <a:prstGeom prst="rect">
            <a:avLst/>
          </a:prstGeom>
        </p:spPr>
        <p:txBody>
          <a:bodyPr anchorCtr="0" anchor="ctr" bIns="91425" lIns="91425" rIns="91425" wrap="square" tIns="91425"/>
          <a:lstStyle>
            <a:lvl1pPr lvl="0" algn="ctr">
              <a:spcBef>
                <a:spcPts val="0"/>
              </a:spcBef>
              <a:buSzPts val="3600"/>
              <a:buNone/>
              <a:defRPr sz="3600"/>
            </a:lvl1pPr>
            <a:lvl2pPr lvl="1" algn="ctr">
              <a:spcBef>
                <a:spcPts val="0"/>
              </a:spcBef>
              <a:buSzPts val="3600"/>
              <a:buNone/>
              <a:defRPr sz="3600"/>
            </a:lvl2pPr>
            <a:lvl3pPr lvl="2" algn="ctr">
              <a:spcBef>
                <a:spcPts val="0"/>
              </a:spcBef>
              <a:buSzPts val="3600"/>
              <a:buNone/>
              <a:defRPr sz="3600"/>
            </a:lvl3pPr>
            <a:lvl4pPr lvl="3" algn="ctr">
              <a:spcBef>
                <a:spcPts val="0"/>
              </a:spcBef>
              <a:buSzPts val="3600"/>
              <a:buNone/>
              <a:defRPr sz="3600"/>
            </a:lvl4pPr>
            <a:lvl5pPr lvl="4" algn="ctr">
              <a:spcBef>
                <a:spcPts val="0"/>
              </a:spcBef>
              <a:buSzPts val="3600"/>
              <a:buNone/>
              <a:defRPr sz="3600"/>
            </a:lvl5pPr>
            <a:lvl6pPr lvl="5" algn="ctr">
              <a:spcBef>
                <a:spcPts val="0"/>
              </a:spcBef>
              <a:buSzPts val="3600"/>
              <a:buNone/>
              <a:defRPr sz="3600"/>
            </a:lvl6pPr>
            <a:lvl7pPr lvl="6" algn="ctr">
              <a:spcBef>
                <a:spcPts val="0"/>
              </a:spcBef>
              <a:buSzPts val="3600"/>
              <a:buNone/>
              <a:defRPr sz="3600"/>
            </a:lvl7pPr>
            <a:lvl8pPr lvl="7" algn="ctr">
              <a:spcBef>
                <a:spcPts val="0"/>
              </a:spcBef>
              <a:buSzPts val="3600"/>
              <a:buNone/>
              <a:defRPr sz="3600"/>
            </a:lvl8pPr>
            <a:lvl9pPr lvl="8" algn="ctr">
              <a:spcBef>
                <a:spcPts val="0"/>
              </a:spcBef>
              <a:buSzPts val="3600"/>
              <a:buNone/>
              <a:defRPr sz="3600"/>
            </a:lvl9pPr>
          </a:lstStyle>
          <a:p/>
        </p:txBody>
      </p:sp>
      <p:sp>
        <p:nvSpPr>
          <p:cNvPr id="15" name="Shape 15"/>
          <p:cNvSpPr txBox="1"/>
          <p:nvPr>
            <p:ph idx="12" type="sldNum"/>
          </p:nvPr>
        </p:nvSpPr>
        <p:spPr>
          <a:xfrm>
            <a:off x="8472458" y="6217622"/>
            <a:ext cx="548700" cy="5247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593367"/>
            <a:ext cx="8520600" cy="7635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18" name="Shape 18"/>
          <p:cNvSpPr txBox="1"/>
          <p:nvPr>
            <p:ph idx="1" type="body"/>
          </p:nvPr>
        </p:nvSpPr>
        <p:spPr>
          <a:xfrm>
            <a:off x="311700" y="1536633"/>
            <a:ext cx="8520600" cy="4555200"/>
          </a:xfrm>
          <a:prstGeom prst="rect">
            <a:avLst/>
          </a:prstGeom>
        </p:spPr>
        <p:txBody>
          <a:bodyPr anchorCtr="0" anchor="t"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19" name="Shape 19"/>
          <p:cNvSpPr txBox="1"/>
          <p:nvPr>
            <p:ph idx="12" type="sldNum"/>
          </p:nvPr>
        </p:nvSpPr>
        <p:spPr>
          <a:xfrm>
            <a:off x="8472458" y="6217622"/>
            <a:ext cx="548700" cy="5247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593367"/>
            <a:ext cx="8520600" cy="7635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2" name="Shape 22"/>
          <p:cNvSpPr txBox="1"/>
          <p:nvPr>
            <p:ph idx="1" type="body"/>
          </p:nvPr>
        </p:nvSpPr>
        <p:spPr>
          <a:xfrm>
            <a:off x="311700" y="1536633"/>
            <a:ext cx="3999900" cy="45552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3" name="Shape 23"/>
          <p:cNvSpPr txBox="1"/>
          <p:nvPr>
            <p:ph idx="2" type="body"/>
          </p:nvPr>
        </p:nvSpPr>
        <p:spPr>
          <a:xfrm>
            <a:off x="4832400" y="1536633"/>
            <a:ext cx="3999900" cy="45552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4" name="Shape 24"/>
          <p:cNvSpPr txBox="1"/>
          <p:nvPr>
            <p:ph idx="12" type="sldNum"/>
          </p:nvPr>
        </p:nvSpPr>
        <p:spPr>
          <a:xfrm>
            <a:off x="8472458" y="6217622"/>
            <a:ext cx="548700" cy="5247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593367"/>
            <a:ext cx="8520600" cy="7635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7" name="Shape 27"/>
          <p:cNvSpPr txBox="1"/>
          <p:nvPr>
            <p:ph idx="12" type="sldNum"/>
          </p:nvPr>
        </p:nvSpPr>
        <p:spPr>
          <a:xfrm>
            <a:off x="8472458" y="6217622"/>
            <a:ext cx="548700" cy="5247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740800"/>
            <a:ext cx="2808000" cy="1007700"/>
          </a:xfrm>
          <a:prstGeom prst="rect">
            <a:avLst/>
          </a:prstGeom>
        </p:spPr>
        <p:txBody>
          <a:bodyPr anchorCtr="0" anchor="b"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30" name="Shape 30"/>
          <p:cNvSpPr txBox="1"/>
          <p:nvPr>
            <p:ph idx="1" type="body"/>
          </p:nvPr>
        </p:nvSpPr>
        <p:spPr>
          <a:xfrm>
            <a:off x="311700" y="1852800"/>
            <a:ext cx="2808000" cy="4239300"/>
          </a:xfrm>
          <a:prstGeom prst="rect">
            <a:avLst/>
          </a:prstGeom>
        </p:spPr>
        <p:txBody>
          <a:bodyPr anchorCtr="0" anchor="t" bIns="91425" lIns="91425" rIns="91425" wrap="square" tIns="91425"/>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31" name="Shape 31"/>
          <p:cNvSpPr txBox="1"/>
          <p:nvPr>
            <p:ph idx="12" type="sldNum"/>
          </p:nvPr>
        </p:nvSpPr>
        <p:spPr>
          <a:xfrm>
            <a:off x="8472458" y="6217622"/>
            <a:ext cx="548700" cy="5247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600200"/>
            <a:ext cx="6367800" cy="5454300"/>
          </a:xfrm>
          <a:prstGeom prst="rect">
            <a:avLst/>
          </a:prstGeom>
        </p:spPr>
        <p:txBody>
          <a:bodyPr anchorCtr="0" anchor="ctr" bIns="91425" lIns="91425" rIns="91425" wrap="square" tIns="91425"/>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p:txBody>
      </p:sp>
      <p:sp>
        <p:nvSpPr>
          <p:cNvPr id="34" name="Shape 34"/>
          <p:cNvSpPr txBox="1"/>
          <p:nvPr>
            <p:ph idx="12" type="sldNum"/>
          </p:nvPr>
        </p:nvSpPr>
        <p:spPr>
          <a:xfrm>
            <a:off x="8472458" y="6217622"/>
            <a:ext cx="548700" cy="5247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37" name="Shape 37"/>
          <p:cNvSpPr txBox="1"/>
          <p:nvPr>
            <p:ph type="title"/>
          </p:nvPr>
        </p:nvSpPr>
        <p:spPr>
          <a:xfrm>
            <a:off x="265500" y="1644233"/>
            <a:ext cx="4045200" cy="1976400"/>
          </a:xfrm>
          <a:prstGeom prst="rect">
            <a:avLst/>
          </a:prstGeom>
        </p:spPr>
        <p:txBody>
          <a:bodyPr anchorCtr="0" anchor="b" bIns="91425" lIns="91425" rIns="91425" wrap="square" tIns="91425"/>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p:txBody>
      </p:sp>
      <p:sp>
        <p:nvSpPr>
          <p:cNvPr id="38" name="Shape 38"/>
          <p:cNvSpPr txBox="1"/>
          <p:nvPr>
            <p:ph idx="1" type="subTitle"/>
          </p:nvPr>
        </p:nvSpPr>
        <p:spPr>
          <a:xfrm>
            <a:off x="265500" y="3737433"/>
            <a:ext cx="4045200" cy="1646700"/>
          </a:xfrm>
          <a:prstGeom prst="rect">
            <a:avLst/>
          </a:prstGeom>
        </p:spPr>
        <p:txBody>
          <a:bodyPr anchorCtr="0" anchor="t" bIns="91425" lIns="91425"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965433"/>
            <a:ext cx="3837000" cy="4926900"/>
          </a:xfrm>
          <a:prstGeom prst="rect">
            <a:avLst/>
          </a:prstGeom>
        </p:spPr>
        <p:txBody>
          <a:bodyPr anchorCtr="0" anchor="ctr"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40" name="Shape 40"/>
          <p:cNvSpPr txBox="1"/>
          <p:nvPr>
            <p:ph idx="12" type="sldNum"/>
          </p:nvPr>
        </p:nvSpPr>
        <p:spPr>
          <a:xfrm>
            <a:off x="8472458" y="6217622"/>
            <a:ext cx="548700" cy="5247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5640767"/>
            <a:ext cx="5998800" cy="806700"/>
          </a:xfrm>
          <a:prstGeom prst="rect">
            <a:avLst/>
          </a:prstGeom>
        </p:spPr>
        <p:txBody>
          <a:bodyPr anchorCtr="0" anchor="ctr" bIns="91425" lIns="91425" rIns="91425" wrap="square" tIns="91425"/>
          <a:lstStyle>
            <a:lvl1pPr lvl="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6217622"/>
            <a:ext cx="548700" cy="5247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593367"/>
            <a:ext cx="8520600" cy="763500"/>
          </a:xfrm>
          <a:prstGeom prst="rect">
            <a:avLst/>
          </a:prstGeom>
          <a:noFill/>
          <a:ln>
            <a:noFill/>
          </a:ln>
        </p:spPr>
        <p:txBody>
          <a:bodyPr anchorCtr="0" anchor="t" bIns="91425" lIns="91425" rIns="91425" wrap="square" tIns="91425"/>
          <a:lstStyle>
            <a:lvl1pPr lvl="0">
              <a:spcBef>
                <a:spcPts val="0"/>
              </a:spcBef>
              <a:buClr>
                <a:schemeClr val="dk1"/>
              </a:buClr>
              <a:buSzPts val="2800"/>
              <a:buNone/>
              <a:defRPr sz="2800">
                <a:solidFill>
                  <a:schemeClr val="dk1"/>
                </a:solidFill>
              </a:defRPr>
            </a:lvl1pPr>
            <a:lvl2pPr lvl="1">
              <a:spcBef>
                <a:spcPts val="0"/>
              </a:spcBef>
              <a:buClr>
                <a:schemeClr val="dk1"/>
              </a:buClr>
              <a:buSzPts val="2800"/>
              <a:buNone/>
              <a:defRPr sz="2800">
                <a:solidFill>
                  <a:schemeClr val="dk1"/>
                </a:solidFill>
              </a:defRPr>
            </a:lvl2pPr>
            <a:lvl3pPr lvl="2">
              <a:spcBef>
                <a:spcPts val="0"/>
              </a:spcBef>
              <a:buClr>
                <a:schemeClr val="dk1"/>
              </a:buClr>
              <a:buSzPts val="2800"/>
              <a:buNone/>
              <a:defRPr sz="2800">
                <a:solidFill>
                  <a:schemeClr val="dk1"/>
                </a:solidFill>
              </a:defRPr>
            </a:lvl3pPr>
            <a:lvl4pPr lvl="3">
              <a:spcBef>
                <a:spcPts val="0"/>
              </a:spcBef>
              <a:buClr>
                <a:schemeClr val="dk1"/>
              </a:buClr>
              <a:buSzPts val="2800"/>
              <a:buNone/>
              <a:defRPr sz="2800">
                <a:solidFill>
                  <a:schemeClr val="dk1"/>
                </a:solidFill>
              </a:defRPr>
            </a:lvl4pPr>
            <a:lvl5pPr lvl="4">
              <a:spcBef>
                <a:spcPts val="0"/>
              </a:spcBef>
              <a:buClr>
                <a:schemeClr val="dk1"/>
              </a:buClr>
              <a:buSzPts val="2800"/>
              <a:buNone/>
              <a:defRPr sz="2800">
                <a:solidFill>
                  <a:schemeClr val="dk1"/>
                </a:solidFill>
              </a:defRPr>
            </a:lvl5pPr>
            <a:lvl6pPr lvl="5">
              <a:spcBef>
                <a:spcPts val="0"/>
              </a:spcBef>
              <a:buClr>
                <a:schemeClr val="dk1"/>
              </a:buClr>
              <a:buSzPts val="2800"/>
              <a:buNone/>
              <a:defRPr sz="2800">
                <a:solidFill>
                  <a:schemeClr val="dk1"/>
                </a:solidFill>
              </a:defRPr>
            </a:lvl6pPr>
            <a:lvl7pPr lvl="6">
              <a:spcBef>
                <a:spcPts val="0"/>
              </a:spcBef>
              <a:buClr>
                <a:schemeClr val="dk1"/>
              </a:buClr>
              <a:buSzPts val="2800"/>
              <a:buNone/>
              <a:defRPr sz="2800">
                <a:solidFill>
                  <a:schemeClr val="dk1"/>
                </a:solidFill>
              </a:defRPr>
            </a:lvl7pPr>
            <a:lvl8pPr lvl="7">
              <a:spcBef>
                <a:spcPts val="0"/>
              </a:spcBef>
              <a:buClr>
                <a:schemeClr val="dk1"/>
              </a:buClr>
              <a:buSzPts val="2800"/>
              <a:buNone/>
              <a:defRPr sz="2800">
                <a:solidFill>
                  <a:schemeClr val="dk1"/>
                </a:solidFill>
              </a:defRPr>
            </a:lvl8pPr>
            <a:lvl9pPr lvl="8">
              <a:spcBef>
                <a:spcPts val="0"/>
              </a:spcBef>
              <a:buClr>
                <a:schemeClr val="dk1"/>
              </a:buClr>
              <a:buSzPts val="2800"/>
              <a:buNone/>
              <a:defRPr sz="2800">
                <a:solidFill>
                  <a:schemeClr val="dk1"/>
                </a:solidFill>
              </a:defRPr>
            </a:lvl9pPr>
          </a:lstStyle>
          <a:p/>
        </p:txBody>
      </p:sp>
      <p:sp>
        <p:nvSpPr>
          <p:cNvPr id="7" name="Shape 7"/>
          <p:cNvSpPr txBox="1"/>
          <p:nvPr>
            <p:ph idx="1" type="body"/>
          </p:nvPr>
        </p:nvSpPr>
        <p:spPr>
          <a:xfrm>
            <a:off x="311700" y="1536633"/>
            <a:ext cx="8520600" cy="45552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ts val="1800"/>
              <a:buChar char="●"/>
              <a:defRPr sz="1800">
                <a:solidFill>
                  <a:schemeClr val="dk2"/>
                </a:solidFill>
              </a:defRPr>
            </a:lvl1pPr>
            <a:lvl2pPr lvl="1">
              <a:lnSpc>
                <a:spcPct val="115000"/>
              </a:lnSpc>
              <a:spcBef>
                <a:spcPts val="0"/>
              </a:spcBef>
              <a:spcAft>
                <a:spcPts val="1600"/>
              </a:spcAft>
              <a:buClr>
                <a:schemeClr val="dk2"/>
              </a:buClr>
              <a:buSzPts val="1400"/>
              <a:buChar char="○"/>
              <a:defRPr>
                <a:solidFill>
                  <a:schemeClr val="dk2"/>
                </a:solidFill>
              </a:defRPr>
            </a:lvl2pPr>
            <a:lvl3pPr lvl="2">
              <a:lnSpc>
                <a:spcPct val="115000"/>
              </a:lnSpc>
              <a:spcBef>
                <a:spcPts val="0"/>
              </a:spcBef>
              <a:spcAft>
                <a:spcPts val="1600"/>
              </a:spcAft>
              <a:buClr>
                <a:schemeClr val="dk2"/>
              </a:buClr>
              <a:buSzPts val="1400"/>
              <a:buChar char="■"/>
              <a:defRPr>
                <a:solidFill>
                  <a:schemeClr val="dk2"/>
                </a:solidFill>
              </a:defRPr>
            </a:lvl3pPr>
            <a:lvl4pPr lvl="3">
              <a:lnSpc>
                <a:spcPct val="115000"/>
              </a:lnSpc>
              <a:spcBef>
                <a:spcPts val="0"/>
              </a:spcBef>
              <a:spcAft>
                <a:spcPts val="1600"/>
              </a:spcAft>
              <a:buClr>
                <a:schemeClr val="dk2"/>
              </a:buClr>
              <a:buSzPts val="1400"/>
              <a:buChar char="●"/>
              <a:defRPr>
                <a:solidFill>
                  <a:schemeClr val="dk2"/>
                </a:solidFill>
              </a:defRPr>
            </a:lvl4pPr>
            <a:lvl5pPr lvl="4">
              <a:lnSpc>
                <a:spcPct val="115000"/>
              </a:lnSpc>
              <a:spcBef>
                <a:spcPts val="0"/>
              </a:spcBef>
              <a:spcAft>
                <a:spcPts val="1600"/>
              </a:spcAft>
              <a:buClr>
                <a:schemeClr val="dk2"/>
              </a:buClr>
              <a:buSzPts val="1400"/>
              <a:buChar char="○"/>
              <a:defRPr>
                <a:solidFill>
                  <a:schemeClr val="dk2"/>
                </a:solidFill>
              </a:defRPr>
            </a:lvl5pPr>
            <a:lvl6pPr lvl="5">
              <a:lnSpc>
                <a:spcPct val="115000"/>
              </a:lnSpc>
              <a:spcBef>
                <a:spcPts val="0"/>
              </a:spcBef>
              <a:spcAft>
                <a:spcPts val="1600"/>
              </a:spcAft>
              <a:buClr>
                <a:schemeClr val="dk2"/>
              </a:buClr>
              <a:buSzPts val="1400"/>
              <a:buChar char="■"/>
              <a:defRPr>
                <a:solidFill>
                  <a:schemeClr val="dk2"/>
                </a:solidFill>
              </a:defRPr>
            </a:lvl6pPr>
            <a:lvl7pPr lvl="6">
              <a:lnSpc>
                <a:spcPct val="115000"/>
              </a:lnSpc>
              <a:spcBef>
                <a:spcPts val="0"/>
              </a:spcBef>
              <a:spcAft>
                <a:spcPts val="1600"/>
              </a:spcAft>
              <a:buClr>
                <a:schemeClr val="dk2"/>
              </a:buClr>
              <a:buSzPts val="1400"/>
              <a:buChar char="●"/>
              <a:defRPr>
                <a:solidFill>
                  <a:schemeClr val="dk2"/>
                </a:solidFill>
              </a:defRPr>
            </a:lvl7pPr>
            <a:lvl8pPr lvl="7">
              <a:lnSpc>
                <a:spcPct val="115000"/>
              </a:lnSpc>
              <a:spcBef>
                <a:spcPts val="0"/>
              </a:spcBef>
              <a:spcAft>
                <a:spcPts val="1600"/>
              </a:spcAft>
              <a:buClr>
                <a:schemeClr val="dk2"/>
              </a:buClr>
              <a:buSzPts val="1400"/>
              <a:buChar char="○"/>
              <a:defRPr>
                <a:solidFill>
                  <a:schemeClr val="dk2"/>
                </a:solidFill>
              </a:defRPr>
            </a:lvl8pPr>
            <a:lvl9pPr lvl="8">
              <a:lnSpc>
                <a:spcPct val="115000"/>
              </a:lnSpc>
              <a:spcBef>
                <a:spcPts val="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6217622"/>
            <a:ext cx="548700" cy="524700"/>
          </a:xfrm>
          <a:prstGeom prst="rect">
            <a:avLst/>
          </a:prstGeom>
          <a:noFill/>
          <a:ln>
            <a:noFill/>
          </a:ln>
        </p:spPr>
        <p:txBody>
          <a:bodyPr anchorCtr="0" anchor="ctr" bIns="91425" lIns="91425" rIns="91425" wrap="square" tIns="91425">
            <a:noAutofit/>
          </a:bodyPr>
          <a:lstStyle/>
          <a:p>
            <a:pPr indent="0" lvl="0" mar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65.png"/><Relationship Id="rId4" Type="http://schemas.openxmlformats.org/officeDocument/2006/relationships/image" Target="../media/image61.png"/><Relationship Id="rId9" Type="http://schemas.openxmlformats.org/officeDocument/2006/relationships/image" Target="../media/image67.png"/><Relationship Id="rId5" Type="http://schemas.openxmlformats.org/officeDocument/2006/relationships/image" Target="../media/image63.png"/><Relationship Id="rId6" Type="http://schemas.openxmlformats.org/officeDocument/2006/relationships/image" Target="../media/image62.png"/><Relationship Id="rId7" Type="http://schemas.openxmlformats.org/officeDocument/2006/relationships/image" Target="../media/image64.png"/><Relationship Id="rId8" Type="http://schemas.openxmlformats.org/officeDocument/2006/relationships/image" Target="../media/image66.png"/><Relationship Id="rId11" Type="http://schemas.openxmlformats.org/officeDocument/2006/relationships/image" Target="../media/image70.png"/><Relationship Id="rId10" Type="http://schemas.openxmlformats.org/officeDocument/2006/relationships/image" Target="../media/image72.png"/><Relationship Id="rId13" Type="http://schemas.openxmlformats.org/officeDocument/2006/relationships/image" Target="../media/image73.png"/><Relationship Id="rId12" Type="http://schemas.openxmlformats.org/officeDocument/2006/relationships/image" Target="../media/image7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75.png"/><Relationship Id="rId4" Type="http://schemas.openxmlformats.org/officeDocument/2006/relationships/image" Target="../media/image69.png"/><Relationship Id="rId5" Type="http://schemas.openxmlformats.org/officeDocument/2006/relationships/image" Target="../media/image7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75.png"/><Relationship Id="rId4" Type="http://schemas.openxmlformats.org/officeDocument/2006/relationships/image" Target="../media/image69.png"/><Relationship Id="rId5" Type="http://schemas.openxmlformats.org/officeDocument/2006/relationships/image" Target="../media/image7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75.png"/><Relationship Id="rId4" Type="http://schemas.openxmlformats.org/officeDocument/2006/relationships/image" Target="../media/image69.png"/><Relationship Id="rId5" Type="http://schemas.openxmlformats.org/officeDocument/2006/relationships/image" Target="../media/image7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86.png"/><Relationship Id="rId4" Type="http://schemas.openxmlformats.org/officeDocument/2006/relationships/image" Target="../media/image88.png"/><Relationship Id="rId9" Type="http://schemas.openxmlformats.org/officeDocument/2006/relationships/image" Target="../media/image80.png"/><Relationship Id="rId5" Type="http://schemas.openxmlformats.org/officeDocument/2006/relationships/image" Target="../media/image84.png"/><Relationship Id="rId6" Type="http://schemas.openxmlformats.org/officeDocument/2006/relationships/image" Target="../media/image79.png"/><Relationship Id="rId7" Type="http://schemas.openxmlformats.org/officeDocument/2006/relationships/image" Target="../media/image81.png"/><Relationship Id="rId8" Type="http://schemas.openxmlformats.org/officeDocument/2006/relationships/image" Target="../media/image89.png"/><Relationship Id="rId11" Type="http://schemas.openxmlformats.org/officeDocument/2006/relationships/image" Target="../media/image78.png"/><Relationship Id="rId10" Type="http://schemas.openxmlformats.org/officeDocument/2006/relationships/image" Target="../media/image77.png"/><Relationship Id="rId13" Type="http://schemas.openxmlformats.org/officeDocument/2006/relationships/image" Target="../media/image83.png"/><Relationship Id="rId12" Type="http://schemas.openxmlformats.org/officeDocument/2006/relationships/image" Target="../media/image82.png"/><Relationship Id="rId15" Type="http://schemas.openxmlformats.org/officeDocument/2006/relationships/image" Target="../media/image85.png"/><Relationship Id="rId14" Type="http://schemas.openxmlformats.org/officeDocument/2006/relationships/image" Target="../media/image90.png"/><Relationship Id="rId17" Type="http://schemas.openxmlformats.org/officeDocument/2006/relationships/image" Target="../media/image91.png"/><Relationship Id="rId16" Type="http://schemas.openxmlformats.org/officeDocument/2006/relationships/image" Target="../media/image8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99.png"/><Relationship Id="rId4" Type="http://schemas.openxmlformats.org/officeDocument/2006/relationships/image" Target="../media/image92.png"/><Relationship Id="rId9" Type="http://schemas.openxmlformats.org/officeDocument/2006/relationships/image" Target="../media/image98.png"/><Relationship Id="rId5" Type="http://schemas.openxmlformats.org/officeDocument/2006/relationships/image" Target="../media/image93.png"/><Relationship Id="rId6" Type="http://schemas.openxmlformats.org/officeDocument/2006/relationships/image" Target="../media/image94.png"/><Relationship Id="rId7" Type="http://schemas.openxmlformats.org/officeDocument/2006/relationships/image" Target="../media/image95.png"/><Relationship Id="rId8" Type="http://schemas.openxmlformats.org/officeDocument/2006/relationships/image" Target="../media/image100.png"/><Relationship Id="rId11" Type="http://schemas.openxmlformats.org/officeDocument/2006/relationships/image" Target="../media/image96.png"/><Relationship Id="rId10" Type="http://schemas.openxmlformats.org/officeDocument/2006/relationships/image" Target="../media/image105.png"/><Relationship Id="rId13" Type="http://schemas.openxmlformats.org/officeDocument/2006/relationships/image" Target="../media/image102.png"/><Relationship Id="rId12" Type="http://schemas.openxmlformats.org/officeDocument/2006/relationships/image" Target="../media/image97.png"/><Relationship Id="rId15" Type="http://schemas.openxmlformats.org/officeDocument/2006/relationships/image" Target="../media/image108.png"/><Relationship Id="rId14" Type="http://schemas.openxmlformats.org/officeDocument/2006/relationships/image" Target="../media/image101.png"/><Relationship Id="rId17" Type="http://schemas.openxmlformats.org/officeDocument/2006/relationships/image" Target="../media/image103.png"/><Relationship Id="rId16" Type="http://schemas.openxmlformats.org/officeDocument/2006/relationships/image" Target="../media/image10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86.png"/><Relationship Id="rId4" Type="http://schemas.openxmlformats.org/officeDocument/2006/relationships/image" Target="../media/image106.png"/><Relationship Id="rId9" Type="http://schemas.openxmlformats.org/officeDocument/2006/relationships/image" Target="../media/image114.png"/><Relationship Id="rId5" Type="http://schemas.openxmlformats.org/officeDocument/2006/relationships/image" Target="../media/image111.png"/><Relationship Id="rId6" Type="http://schemas.openxmlformats.org/officeDocument/2006/relationships/image" Target="../media/image107.png"/><Relationship Id="rId7" Type="http://schemas.openxmlformats.org/officeDocument/2006/relationships/image" Target="../media/image109.png"/><Relationship Id="rId8" Type="http://schemas.openxmlformats.org/officeDocument/2006/relationships/image" Target="../media/image110.png"/><Relationship Id="rId11" Type="http://schemas.openxmlformats.org/officeDocument/2006/relationships/image" Target="../media/image113.png"/><Relationship Id="rId10" Type="http://schemas.openxmlformats.org/officeDocument/2006/relationships/image" Target="../media/image112.png"/><Relationship Id="rId13" Type="http://schemas.openxmlformats.org/officeDocument/2006/relationships/image" Target="../media/image119.png"/><Relationship Id="rId12" Type="http://schemas.openxmlformats.org/officeDocument/2006/relationships/image" Target="../media/image117.png"/><Relationship Id="rId15" Type="http://schemas.openxmlformats.org/officeDocument/2006/relationships/image" Target="../media/image120.png"/><Relationship Id="rId14" Type="http://schemas.openxmlformats.org/officeDocument/2006/relationships/image" Target="../media/image118.png"/><Relationship Id="rId17" Type="http://schemas.openxmlformats.org/officeDocument/2006/relationships/image" Target="../media/image129.png"/><Relationship Id="rId16" Type="http://schemas.openxmlformats.org/officeDocument/2006/relationships/image" Target="../media/image1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86.png"/><Relationship Id="rId4" Type="http://schemas.openxmlformats.org/officeDocument/2006/relationships/image" Target="../media/image115.png"/><Relationship Id="rId9" Type="http://schemas.openxmlformats.org/officeDocument/2006/relationships/image" Target="../media/image127.png"/><Relationship Id="rId5" Type="http://schemas.openxmlformats.org/officeDocument/2006/relationships/image" Target="../media/image121.png"/><Relationship Id="rId6" Type="http://schemas.openxmlformats.org/officeDocument/2006/relationships/image" Target="../media/image122.png"/><Relationship Id="rId7" Type="http://schemas.openxmlformats.org/officeDocument/2006/relationships/image" Target="../media/image124.png"/><Relationship Id="rId8" Type="http://schemas.openxmlformats.org/officeDocument/2006/relationships/image" Target="../media/image123.png"/><Relationship Id="rId11" Type="http://schemas.openxmlformats.org/officeDocument/2006/relationships/image" Target="../media/image131.png"/><Relationship Id="rId10" Type="http://schemas.openxmlformats.org/officeDocument/2006/relationships/image" Target="../media/image125.png"/><Relationship Id="rId13" Type="http://schemas.openxmlformats.org/officeDocument/2006/relationships/image" Target="../media/image126.png"/><Relationship Id="rId12" Type="http://schemas.openxmlformats.org/officeDocument/2006/relationships/image" Target="../media/image130.png"/><Relationship Id="rId15" Type="http://schemas.openxmlformats.org/officeDocument/2006/relationships/image" Target="../media/image128.png"/><Relationship Id="rId14" Type="http://schemas.openxmlformats.org/officeDocument/2006/relationships/image" Target="../media/image133.png"/><Relationship Id="rId17" Type="http://schemas.openxmlformats.org/officeDocument/2006/relationships/image" Target="../media/image138.png"/><Relationship Id="rId16" Type="http://schemas.openxmlformats.org/officeDocument/2006/relationships/image" Target="../media/image1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86.png"/><Relationship Id="rId4" Type="http://schemas.openxmlformats.org/officeDocument/2006/relationships/image" Target="../media/image132.png"/><Relationship Id="rId9" Type="http://schemas.openxmlformats.org/officeDocument/2006/relationships/image" Target="../media/image137.png"/><Relationship Id="rId5" Type="http://schemas.openxmlformats.org/officeDocument/2006/relationships/image" Target="../media/image153.png"/><Relationship Id="rId6" Type="http://schemas.openxmlformats.org/officeDocument/2006/relationships/image" Target="../media/image149.png"/><Relationship Id="rId7" Type="http://schemas.openxmlformats.org/officeDocument/2006/relationships/image" Target="../media/image136.png"/><Relationship Id="rId8" Type="http://schemas.openxmlformats.org/officeDocument/2006/relationships/image" Target="../media/image135.png"/><Relationship Id="rId11" Type="http://schemas.openxmlformats.org/officeDocument/2006/relationships/image" Target="../media/image140.png"/><Relationship Id="rId10" Type="http://schemas.openxmlformats.org/officeDocument/2006/relationships/image" Target="../media/image141.png"/><Relationship Id="rId13" Type="http://schemas.openxmlformats.org/officeDocument/2006/relationships/image" Target="../media/image143.png"/><Relationship Id="rId12" Type="http://schemas.openxmlformats.org/officeDocument/2006/relationships/image" Target="../media/image139.png"/><Relationship Id="rId15" Type="http://schemas.openxmlformats.org/officeDocument/2006/relationships/image" Target="../media/image142.png"/><Relationship Id="rId14" Type="http://schemas.openxmlformats.org/officeDocument/2006/relationships/image" Target="../media/image145.png"/><Relationship Id="rId17" Type="http://schemas.openxmlformats.org/officeDocument/2006/relationships/image" Target="../media/image147.png"/><Relationship Id="rId16" Type="http://schemas.openxmlformats.org/officeDocument/2006/relationships/image" Target="../media/image14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57.png"/></Relationships>
</file>

<file path=ppt/slides/_rels/slide2.xml.rels><?xml version="1.0" encoding="UTF-8" standalone="yes"?><Relationships xmlns="http://schemas.openxmlformats.org/package/2006/relationships"><Relationship Id="rId20" Type="http://schemas.openxmlformats.org/officeDocument/2006/relationships/image" Target="../media/image18.png"/><Relationship Id="rId22" Type="http://schemas.openxmlformats.org/officeDocument/2006/relationships/image" Target="../media/image21.png"/><Relationship Id="rId21" Type="http://schemas.openxmlformats.org/officeDocument/2006/relationships/image" Target="../media/image19.png"/><Relationship Id="rId24" Type="http://schemas.openxmlformats.org/officeDocument/2006/relationships/image" Target="../media/image22.png"/><Relationship Id="rId23" Type="http://schemas.openxmlformats.org/officeDocument/2006/relationships/image" Target="../media/image34.png"/><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20.png"/><Relationship Id="rId9" Type="http://schemas.openxmlformats.org/officeDocument/2006/relationships/image" Target="../media/image3.png"/><Relationship Id="rId26" Type="http://schemas.openxmlformats.org/officeDocument/2006/relationships/image" Target="../media/image23.png"/><Relationship Id="rId25" Type="http://schemas.openxmlformats.org/officeDocument/2006/relationships/image" Target="../media/image25.png"/><Relationship Id="rId27" Type="http://schemas.openxmlformats.org/officeDocument/2006/relationships/image" Target="../media/image24.png"/><Relationship Id="rId5" Type="http://schemas.openxmlformats.org/officeDocument/2006/relationships/image" Target="../media/image13.png"/><Relationship Id="rId6" Type="http://schemas.openxmlformats.org/officeDocument/2006/relationships/image" Target="../media/image2.png"/><Relationship Id="rId7" Type="http://schemas.openxmlformats.org/officeDocument/2006/relationships/image" Target="../media/image9.png"/><Relationship Id="rId8" Type="http://schemas.openxmlformats.org/officeDocument/2006/relationships/image" Target="../media/image4.png"/><Relationship Id="rId11" Type="http://schemas.openxmlformats.org/officeDocument/2006/relationships/image" Target="../media/image10.png"/><Relationship Id="rId10" Type="http://schemas.openxmlformats.org/officeDocument/2006/relationships/image" Target="../media/image5.png"/><Relationship Id="rId13" Type="http://schemas.openxmlformats.org/officeDocument/2006/relationships/image" Target="../media/image7.png"/><Relationship Id="rId12" Type="http://schemas.openxmlformats.org/officeDocument/2006/relationships/image" Target="../media/image6.png"/><Relationship Id="rId15" Type="http://schemas.openxmlformats.org/officeDocument/2006/relationships/image" Target="../media/image16.png"/><Relationship Id="rId14" Type="http://schemas.openxmlformats.org/officeDocument/2006/relationships/image" Target="../media/image14.png"/><Relationship Id="rId17" Type="http://schemas.openxmlformats.org/officeDocument/2006/relationships/image" Target="../media/image17.png"/><Relationship Id="rId16" Type="http://schemas.openxmlformats.org/officeDocument/2006/relationships/image" Target="../media/image11.png"/><Relationship Id="rId19" Type="http://schemas.openxmlformats.org/officeDocument/2006/relationships/image" Target="../media/image15.png"/><Relationship Id="rId18"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4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14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51.png"/><Relationship Id="rId4" Type="http://schemas.openxmlformats.org/officeDocument/2006/relationships/image" Target="../media/image150.png"/><Relationship Id="rId9" Type="http://schemas.openxmlformats.org/officeDocument/2006/relationships/image" Target="../media/image156.png"/><Relationship Id="rId5" Type="http://schemas.openxmlformats.org/officeDocument/2006/relationships/image" Target="../media/image158.png"/><Relationship Id="rId6" Type="http://schemas.openxmlformats.org/officeDocument/2006/relationships/image" Target="../media/image152.png"/><Relationship Id="rId7" Type="http://schemas.openxmlformats.org/officeDocument/2006/relationships/image" Target="../media/image160.png"/><Relationship Id="rId8" Type="http://schemas.openxmlformats.org/officeDocument/2006/relationships/image" Target="../media/image159.png"/><Relationship Id="rId11" Type="http://schemas.openxmlformats.org/officeDocument/2006/relationships/image" Target="../media/image155.png"/><Relationship Id="rId10" Type="http://schemas.openxmlformats.org/officeDocument/2006/relationships/image" Target="../media/image154.png"/><Relationship Id="rId13" Type="http://schemas.openxmlformats.org/officeDocument/2006/relationships/image" Target="../media/image161.png"/><Relationship Id="rId12" Type="http://schemas.openxmlformats.org/officeDocument/2006/relationships/image" Target="../media/image162.png"/><Relationship Id="rId15" Type="http://schemas.openxmlformats.org/officeDocument/2006/relationships/image" Target="../media/image163.png"/><Relationship Id="rId14" Type="http://schemas.openxmlformats.org/officeDocument/2006/relationships/image" Target="../media/image16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17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17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16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16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171.png"/><Relationship Id="rId4" Type="http://schemas.openxmlformats.org/officeDocument/2006/relationships/image" Target="../media/image177.png"/><Relationship Id="rId9" Type="http://schemas.openxmlformats.org/officeDocument/2006/relationships/image" Target="../media/image172.png"/><Relationship Id="rId5" Type="http://schemas.openxmlformats.org/officeDocument/2006/relationships/image" Target="../media/image173.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10" Type="http://schemas.openxmlformats.org/officeDocument/2006/relationships/image" Target="../media/image17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18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183.png"/></Relationships>
</file>

<file path=ppt/slides/_rels/slide3.xml.rels><?xml version="1.0" encoding="UTF-8" standalone="yes"?><Relationships xmlns="http://schemas.openxmlformats.org/package/2006/relationships"><Relationship Id="rId20" Type="http://schemas.openxmlformats.org/officeDocument/2006/relationships/image" Target="../media/image18.png"/><Relationship Id="rId22" Type="http://schemas.openxmlformats.org/officeDocument/2006/relationships/image" Target="../media/image21.png"/><Relationship Id="rId21" Type="http://schemas.openxmlformats.org/officeDocument/2006/relationships/image" Target="../media/image19.png"/><Relationship Id="rId24" Type="http://schemas.openxmlformats.org/officeDocument/2006/relationships/image" Target="../media/image22.png"/><Relationship Id="rId23" Type="http://schemas.openxmlformats.org/officeDocument/2006/relationships/image" Target="../media/image34.png"/><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3.png"/><Relationship Id="rId26" Type="http://schemas.openxmlformats.org/officeDocument/2006/relationships/image" Target="../media/image23.png"/><Relationship Id="rId25" Type="http://schemas.openxmlformats.org/officeDocument/2006/relationships/image" Target="../media/image25.png"/><Relationship Id="rId27" Type="http://schemas.openxmlformats.org/officeDocument/2006/relationships/image" Target="../media/image24.png"/><Relationship Id="rId5" Type="http://schemas.openxmlformats.org/officeDocument/2006/relationships/image" Target="../media/image13.png"/><Relationship Id="rId6" Type="http://schemas.openxmlformats.org/officeDocument/2006/relationships/image" Target="../media/image2.png"/><Relationship Id="rId7" Type="http://schemas.openxmlformats.org/officeDocument/2006/relationships/image" Target="../media/image9.png"/><Relationship Id="rId8" Type="http://schemas.openxmlformats.org/officeDocument/2006/relationships/image" Target="../media/image4.png"/><Relationship Id="rId11" Type="http://schemas.openxmlformats.org/officeDocument/2006/relationships/image" Target="../media/image10.png"/><Relationship Id="rId10" Type="http://schemas.openxmlformats.org/officeDocument/2006/relationships/image" Target="../media/image5.png"/><Relationship Id="rId13" Type="http://schemas.openxmlformats.org/officeDocument/2006/relationships/image" Target="../media/image7.png"/><Relationship Id="rId12" Type="http://schemas.openxmlformats.org/officeDocument/2006/relationships/image" Target="../media/image6.png"/><Relationship Id="rId15" Type="http://schemas.openxmlformats.org/officeDocument/2006/relationships/image" Target="../media/image16.png"/><Relationship Id="rId14" Type="http://schemas.openxmlformats.org/officeDocument/2006/relationships/image" Target="../media/image14.png"/><Relationship Id="rId17" Type="http://schemas.openxmlformats.org/officeDocument/2006/relationships/image" Target="../media/image17.png"/><Relationship Id="rId16" Type="http://schemas.openxmlformats.org/officeDocument/2006/relationships/image" Target="../media/image11.png"/><Relationship Id="rId19" Type="http://schemas.openxmlformats.org/officeDocument/2006/relationships/image" Target="../media/image15.png"/><Relationship Id="rId18"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17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17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18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18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194.png"/><Relationship Id="rId4" Type="http://schemas.openxmlformats.org/officeDocument/2006/relationships/hyperlink" Target="http://www.abcya.com/valentines_day_crossword_puzzle.ht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image" Target="../media/image17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 Id="rId3" Type="http://schemas.openxmlformats.org/officeDocument/2006/relationships/image" Target="../media/image181.png"/><Relationship Id="rId4" Type="http://schemas.openxmlformats.org/officeDocument/2006/relationships/image" Target="../media/image184.png"/><Relationship Id="rId9" Type="http://schemas.openxmlformats.org/officeDocument/2006/relationships/image" Target="../media/image190.png"/><Relationship Id="rId5" Type="http://schemas.openxmlformats.org/officeDocument/2006/relationships/image" Target="../media/image182.png"/><Relationship Id="rId6" Type="http://schemas.openxmlformats.org/officeDocument/2006/relationships/image" Target="../media/image188.png"/><Relationship Id="rId7" Type="http://schemas.openxmlformats.org/officeDocument/2006/relationships/image" Target="../media/image187.png"/><Relationship Id="rId8" Type="http://schemas.openxmlformats.org/officeDocument/2006/relationships/image" Target="../media/image18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image" Target="../media/image192.png"/><Relationship Id="rId4" Type="http://schemas.openxmlformats.org/officeDocument/2006/relationships/image" Target="../media/image184.png"/><Relationship Id="rId9" Type="http://schemas.openxmlformats.org/officeDocument/2006/relationships/image" Target="../media/image190.png"/><Relationship Id="rId5" Type="http://schemas.openxmlformats.org/officeDocument/2006/relationships/image" Target="../media/image182.png"/><Relationship Id="rId6" Type="http://schemas.openxmlformats.org/officeDocument/2006/relationships/image" Target="../media/image188.png"/><Relationship Id="rId7" Type="http://schemas.openxmlformats.org/officeDocument/2006/relationships/image" Target="../media/image187.png"/><Relationship Id="rId8" Type="http://schemas.openxmlformats.org/officeDocument/2006/relationships/image" Target="../media/image18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 Id="rId3" Type="http://schemas.openxmlformats.org/officeDocument/2006/relationships/image" Target="../media/image195.png"/><Relationship Id="rId4" Type="http://schemas.openxmlformats.org/officeDocument/2006/relationships/image" Target="../media/image189.png"/><Relationship Id="rId9" Type="http://schemas.openxmlformats.org/officeDocument/2006/relationships/image" Target="../media/image184.png"/><Relationship Id="rId5" Type="http://schemas.openxmlformats.org/officeDocument/2006/relationships/image" Target="../media/image182.png"/><Relationship Id="rId6" Type="http://schemas.openxmlformats.org/officeDocument/2006/relationships/image" Target="../media/image187.png"/><Relationship Id="rId7" Type="http://schemas.openxmlformats.org/officeDocument/2006/relationships/image" Target="../media/image190.png"/><Relationship Id="rId8" Type="http://schemas.openxmlformats.org/officeDocument/2006/relationships/image" Target="../media/image18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 Id="rId3" Type="http://schemas.openxmlformats.org/officeDocument/2006/relationships/image" Target="../media/image193.png"/><Relationship Id="rId4" Type="http://schemas.openxmlformats.org/officeDocument/2006/relationships/hyperlink" Target="https://www.festisite.com/text-layout/valentine-hear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7.png"/><Relationship Id="rId4" Type="http://schemas.openxmlformats.org/officeDocument/2006/relationships/image" Target="../media/image30.png"/><Relationship Id="rId9" Type="http://schemas.openxmlformats.org/officeDocument/2006/relationships/image" Target="../media/image35.png"/><Relationship Id="rId5" Type="http://schemas.openxmlformats.org/officeDocument/2006/relationships/image" Target="../media/image31.png"/><Relationship Id="rId6" Type="http://schemas.openxmlformats.org/officeDocument/2006/relationships/image" Target="../media/image28.png"/><Relationship Id="rId7" Type="http://schemas.openxmlformats.org/officeDocument/2006/relationships/image" Target="../media/image32.png"/><Relationship Id="rId8" Type="http://schemas.openxmlformats.org/officeDocument/2006/relationships/image" Target="../media/image29.png"/><Relationship Id="rId11" Type="http://schemas.openxmlformats.org/officeDocument/2006/relationships/image" Target="../media/image36.png"/><Relationship Id="rId10" Type="http://schemas.openxmlformats.org/officeDocument/2006/relationships/image" Target="../media/image33.png"/><Relationship Id="rId13" Type="http://schemas.openxmlformats.org/officeDocument/2006/relationships/image" Target="../media/image38.png"/><Relationship Id="rId12" Type="http://schemas.openxmlformats.org/officeDocument/2006/relationships/image" Target="../media/image3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 Id="rId3" Type="http://schemas.openxmlformats.org/officeDocument/2006/relationships/image" Target="../media/image191.png"/><Relationship Id="rId4" Type="http://schemas.openxmlformats.org/officeDocument/2006/relationships/hyperlink" Target="http://www.readwritethink.org/files/resources/interactives/acrostic/"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39.png"/><Relationship Id="rId4" Type="http://schemas.openxmlformats.org/officeDocument/2006/relationships/image" Target="../media/image30.png"/><Relationship Id="rId9" Type="http://schemas.openxmlformats.org/officeDocument/2006/relationships/image" Target="../media/image35.png"/><Relationship Id="rId5" Type="http://schemas.openxmlformats.org/officeDocument/2006/relationships/image" Target="../media/image31.png"/><Relationship Id="rId6" Type="http://schemas.openxmlformats.org/officeDocument/2006/relationships/image" Target="../media/image28.png"/><Relationship Id="rId7" Type="http://schemas.openxmlformats.org/officeDocument/2006/relationships/image" Target="../media/image32.png"/><Relationship Id="rId8" Type="http://schemas.openxmlformats.org/officeDocument/2006/relationships/image" Target="../media/image29.png"/><Relationship Id="rId11" Type="http://schemas.openxmlformats.org/officeDocument/2006/relationships/image" Target="../media/image36.png"/><Relationship Id="rId10" Type="http://schemas.openxmlformats.org/officeDocument/2006/relationships/image" Target="../media/image33.png"/><Relationship Id="rId13" Type="http://schemas.openxmlformats.org/officeDocument/2006/relationships/image" Target="../media/image38.png"/><Relationship Id="rId12" Type="http://schemas.openxmlformats.org/officeDocument/2006/relationships/image" Target="../media/image3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47.png"/><Relationship Id="rId4" Type="http://schemas.openxmlformats.org/officeDocument/2006/relationships/image" Target="../media/image30.png"/><Relationship Id="rId9" Type="http://schemas.openxmlformats.org/officeDocument/2006/relationships/image" Target="../media/image35.png"/><Relationship Id="rId5" Type="http://schemas.openxmlformats.org/officeDocument/2006/relationships/image" Target="../media/image31.png"/><Relationship Id="rId6" Type="http://schemas.openxmlformats.org/officeDocument/2006/relationships/image" Target="../media/image28.png"/><Relationship Id="rId7" Type="http://schemas.openxmlformats.org/officeDocument/2006/relationships/image" Target="../media/image32.png"/><Relationship Id="rId8" Type="http://schemas.openxmlformats.org/officeDocument/2006/relationships/image" Target="../media/image29.png"/><Relationship Id="rId11" Type="http://schemas.openxmlformats.org/officeDocument/2006/relationships/image" Target="../media/image36.png"/><Relationship Id="rId10" Type="http://schemas.openxmlformats.org/officeDocument/2006/relationships/image" Target="../media/image33.png"/><Relationship Id="rId13" Type="http://schemas.openxmlformats.org/officeDocument/2006/relationships/image" Target="../media/image38.png"/><Relationship Id="rId12" Type="http://schemas.openxmlformats.org/officeDocument/2006/relationships/image" Target="../media/image3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48.png"/><Relationship Id="rId4" Type="http://schemas.openxmlformats.org/officeDocument/2006/relationships/image" Target="../media/image55.png"/><Relationship Id="rId9" Type="http://schemas.openxmlformats.org/officeDocument/2006/relationships/image" Target="../media/image44.png"/><Relationship Id="rId5" Type="http://schemas.openxmlformats.org/officeDocument/2006/relationships/image" Target="../media/image53.png"/><Relationship Id="rId6" Type="http://schemas.openxmlformats.org/officeDocument/2006/relationships/image" Target="../media/image40.png"/><Relationship Id="rId7" Type="http://schemas.openxmlformats.org/officeDocument/2006/relationships/image" Target="../media/image43.png"/><Relationship Id="rId8" Type="http://schemas.openxmlformats.org/officeDocument/2006/relationships/image" Target="../media/image41.png"/><Relationship Id="rId11" Type="http://schemas.openxmlformats.org/officeDocument/2006/relationships/image" Target="../media/image46.png"/><Relationship Id="rId10" Type="http://schemas.openxmlformats.org/officeDocument/2006/relationships/image" Target="../media/image42.png"/><Relationship Id="rId13" Type="http://schemas.openxmlformats.org/officeDocument/2006/relationships/image" Target="../media/image50.png"/><Relationship Id="rId12" Type="http://schemas.openxmlformats.org/officeDocument/2006/relationships/image" Target="../media/image4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48.png"/><Relationship Id="rId4" Type="http://schemas.openxmlformats.org/officeDocument/2006/relationships/image" Target="../media/image55.png"/><Relationship Id="rId9" Type="http://schemas.openxmlformats.org/officeDocument/2006/relationships/image" Target="../media/image44.png"/><Relationship Id="rId5" Type="http://schemas.openxmlformats.org/officeDocument/2006/relationships/image" Target="../media/image53.png"/><Relationship Id="rId6" Type="http://schemas.openxmlformats.org/officeDocument/2006/relationships/image" Target="../media/image40.png"/><Relationship Id="rId7" Type="http://schemas.openxmlformats.org/officeDocument/2006/relationships/image" Target="../media/image43.png"/><Relationship Id="rId8" Type="http://schemas.openxmlformats.org/officeDocument/2006/relationships/image" Target="../media/image41.png"/><Relationship Id="rId11" Type="http://schemas.openxmlformats.org/officeDocument/2006/relationships/image" Target="../media/image46.png"/><Relationship Id="rId10" Type="http://schemas.openxmlformats.org/officeDocument/2006/relationships/image" Target="../media/image42.png"/><Relationship Id="rId13" Type="http://schemas.openxmlformats.org/officeDocument/2006/relationships/image" Target="../media/image50.png"/><Relationship Id="rId12" Type="http://schemas.openxmlformats.org/officeDocument/2006/relationships/image" Target="../media/image4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51.png"/><Relationship Id="rId4" Type="http://schemas.openxmlformats.org/officeDocument/2006/relationships/image" Target="../media/image49.png"/><Relationship Id="rId9" Type="http://schemas.openxmlformats.org/officeDocument/2006/relationships/image" Target="../media/image74.png"/><Relationship Id="rId5" Type="http://schemas.openxmlformats.org/officeDocument/2006/relationships/image" Target="../media/image52.png"/><Relationship Id="rId6" Type="http://schemas.openxmlformats.org/officeDocument/2006/relationships/image" Target="../media/image57.png"/><Relationship Id="rId7" Type="http://schemas.openxmlformats.org/officeDocument/2006/relationships/image" Target="../media/image54.png"/><Relationship Id="rId8" Type="http://schemas.openxmlformats.org/officeDocument/2006/relationships/image" Target="../media/image56.png"/><Relationship Id="rId11" Type="http://schemas.openxmlformats.org/officeDocument/2006/relationships/image" Target="../media/image60.png"/><Relationship Id="rId10" Type="http://schemas.openxmlformats.org/officeDocument/2006/relationships/image" Target="../media/image68.png"/><Relationship Id="rId13" Type="http://schemas.openxmlformats.org/officeDocument/2006/relationships/image" Target="../media/image58.png"/><Relationship Id="rId12"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55" name="Shape 355"/>
        <p:cNvGrpSpPr/>
        <p:nvPr/>
      </p:nvGrpSpPr>
      <p:grpSpPr>
        <a:xfrm>
          <a:off x="0" y="0"/>
          <a:ext cx="0" cy="0"/>
          <a:chOff x="0" y="0"/>
          <a:chExt cx="0" cy="0"/>
        </a:xfrm>
      </p:grpSpPr>
      <p:pic>
        <p:nvPicPr>
          <p:cNvPr id="356" name="Shape 356"/>
          <p:cNvPicPr preferRelativeResize="0"/>
          <p:nvPr/>
        </p:nvPicPr>
        <p:blipFill>
          <a:blip r:embed="rId4">
            <a:alphaModFix/>
          </a:blip>
          <a:stretch>
            <a:fillRect/>
          </a:stretch>
        </p:blipFill>
        <p:spPr>
          <a:xfrm>
            <a:off x="117225" y="5612425"/>
            <a:ext cx="779968" cy="791311"/>
          </a:xfrm>
          <a:prstGeom prst="rect">
            <a:avLst/>
          </a:prstGeom>
          <a:noFill/>
          <a:ln>
            <a:noFill/>
          </a:ln>
        </p:spPr>
      </p:pic>
      <p:pic>
        <p:nvPicPr>
          <p:cNvPr id="357" name="Shape 357"/>
          <p:cNvPicPr preferRelativeResize="0"/>
          <p:nvPr/>
        </p:nvPicPr>
        <p:blipFill>
          <a:blip r:embed="rId5">
            <a:alphaModFix/>
          </a:blip>
          <a:stretch>
            <a:fillRect/>
          </a:stretch>
        </p:blipFill>
        <p:spPr>
          <a:xfrm>
            <a:off x="824189" y="5612425"/>
            <a:ext cx="887964" cy="791311"/>
          </a:xfrm>
          <a:prstGeom prst="rect">
            <a:avLst/>
          </a:prstGeom>
          <a:noFill/>
          <a:ln>
            <a:noFill/>
          </a:ln>
        </p:spPr>
      </p:pic>
      <p:pic>
        <p:nvPicPr>
          <p:cNvPr id="358" name="Shape 358"/>
          <p:cNvPicPr preferRelativeResize="0"/>
          <p:nvPr/>
        </p:nvPicPr>
        <p:blipFill>
          <a:blip r:embed="rId6">
            <a:alphaModFix/>
          </a:blip>
          <a:stretch>
            <a:fillRect/>
          </a:stretch>
        </p:blipFill>
        <p:spPr>
          <a:xfrm>
            <a:off x="3269088" y="5609483"/>
            <a:ext cx="623975" cy="797172"/>
          </a:xfrm>
          <a:prstGeom prst="rect">
            <a:avLst/>
          </a:prstGeom>
          <a:noFill/>
          <a:ln>
            <a:noFill/>
          </a:ln>
        </p:spPr>
      </p:pic>
      <p:pic>
        <p:nvPicPr>
          <p:cNvPr id="359" name="Shape 359"/>
          <p:cNvPicPr preferRelativeResize="0"/>
          <p:nvPr/>
        </p:nvPicPr>
        <p:blipFill>
          <a:blip r:embed="rId7">
            <a:alphaModFix/>
          </a:blip>
          <a:stretch>
            <a:fillRect/>
          </a:stretch>
        </p:blipFill>
        <p:spPr>
          <a:xfrm>
            <a:off x="3893046" y="5583108"/>
            <a:ext cx="911963" cy="797172"/>
          </a:xfrm>
          <a:prstGeom prst="rect">
            <a:avLst/>
          </a:prstGeom>
          <a:noFill/>
          <a:ln>
            <a:noFill/>
          </a:ln>
        </p:spPr>
      </p:pic>
      <p:pic>
        <p:nvPicPr>
          <p:cNvPr id="360" name="Shape 360"/>
          <p:cNvPicPr preferRelativeResize="0"/>
          <p:nvPr/>
        </p:nvPicPr>
        <p:blipFill>
          <a:blip r:embed="rId8">
            <a:alphaModFix/>
          </a:blip>
          <a:stretch>
            <a:fillRect/>
          </a:stretch>
        </p:blipFill>
        <p:spPr>
          <a:xfrm>
            <a:off x="1651824" y="5612425"/>
            <a:ext cx="827966" cy="738557"/>
          </a:xfrm>
          <a:prstGeom prst="rect">
            <a:avLst/>
          </a:prstGeom>
          <a:noFill/>
          <a:ln>
            <a:noFill/>
          </a:ln>
        </p:spPr>
      </p:pic>
      <p:pic>
        <p:nvPicPr>
          <p:cNvPr id="361" name="Shape 361"/>
          <p:cNvPicPr preferRelativeResize="0"/>
          <p:nvPr/>
        </p:nvPicPr>
        <p:blipFill>
          <a:blip r:embed="rId9">
            <a:alphaModFix/>
          </a:blip>
          <a:stretch>
            <a:fillRect/>
          </a:stretch>
        </p:blipFill>
        <p:spPr>
          <a:xfrm>
            <a:off x="6355975" y="5583103"/>
            <a:ext cx="653973" cy="797172"/>
          </a:xfrm>
          <a:prstGeom prst="rect">
            <a:avLst/>
          </a:prstGeom>
          <a:noFill/>
          <a:ln>
            <a:noFill/>
          </a:ln>
        </p:spPr>
      </p:pic>
      <p:pic>
        <p:nvPicPr>
          <p:cNvPr id="362" name="Shape 362"/>
          <p:cNvPicPr preferRelativeResize="0"/>
          <p:nvPr/>
        </p:nvPicPr>
        <p:blipFill>
          <a:blip r:embed="rId10">
            <a:alphaModFix/>
          </a:blip>
          <a:stretch>
            <a:fillRect/>
          </a:stretch>
        </p:blipFill>
        <p:spPr>
          <a:xfrm>
            <a:off x="4719530" y="5612408"/>
            <a:ext cx="809967" cy="791311"/>
          </a:xfrm>
          <a:prstGeom prst="rect">
            <a:avLst/>
          </a:prstGeom>
          <a:noFill/>
          <a:ln>
            <a:noFill/>
          </a:ln>
        </p:spPr>
      </p:pic>
      <p:pic>
        <p:nvPicPr>
          <p:cNvPr id="363" name="Shape 363"/>
          <p:cNvPicPr preferRelativeResize="0"/>
          <p:nvPr/>
        </p:nvPicPr>
        <p:blipFill>
          <a:blip r:embed="rId11">
            <a:alphaModFix/>
          </a:blip>
          <a:stretch>
            <a:fillRect/>
          </a:stretch>
        </p:blipFill>
        <p:spPr>
          <a:xfrm>
            <a:off x="2443912" y="5609488"/>
            <a:ext cx="905963" cy="797172"/>
          </a:xfrm>
          <a:prstGeom prst="rect">
            <a:avLst/>
          </a:prstGeom>
          <a:noFill/>
          <a:ln>
            <a:noFill/>
          </a:ln>
        </p:spPr>
      </p:pic>
      <p:pic>
        <p:nvPicPr>
          <p:cNvPr id="364" name="Shape 364"/>
          <p:cNvPicPr preferRelativeResize="0"/>
          <p:nvPr/>
        </p:nvPicPr>
        <p:blipFill>
          <a:blip r:embed="rId12">
            <a:alphaModFix/>
          </a:blip>
          <a:stretch>
            <a:fillRect/>
          </a:stretch>
        </p:blipFill>
        <p:spPr>
          <a:xfrm>
            <a:off x="7105945" y="5583103"/>
            <a:ext cx="845965" cy="797172"/>
          </a:xfrm>
          <a:prstGeom prst="rect">
            <a:avLst/>
          </a:prstGeom>
          <a:noFill/>
          <a:ln>
            <a:noFill/>
          </a:ln>
        </p:spPr>
      </p:pic>
      <p:pic>
        <p:nvPicPr>
          <p:cNvPr id="365" name="Shape 365"/>
          <p:cNvPicPr preferRelativeResize="0"/>
          <p:nvPr/>
        </p:nvPicPr>
        <p:blipFill>
          <a:blip r:embed="rId13">
            <a:alphaModFix/>
          </a:blip>
          <a:stretch>
            <a:fillRect/>
          </a:stretch>
        </p:blipFill>
        <p:spPr>
          <a:xfrm>
            <a:off x="5529493" y="5612420"/>
            <a:ext cx="917963" cy="79131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69" name="Shape 369"/>
        <p:cNvGrpSpPr/>
        <p:nvPr/>
      </p:nvGrpSpPr>
      <p:grpSpPr>
        <a:xfrm>
          <a:off x="0" y="0"/>
          <a:ext cx="0" cy="0"/>
          <a:chOff x="0" y="0"/>
          <a:chExt cx="0" cy="0"/>
        </a:xfrm>
      </p:grpSpPr>
      <p:pic>
        <p:nvPicPr>
          <p:cNvPr id="370" name="Shape 370"/>
          <p:cNvPicPr preferRelativeResize="0"/>
          <p:nvPr/>
        </p:nvPicPr>
        <p:blipFill>
          <a:blip r:embed="rId4">
            <a:alphaModFix/>
          </a:blip>
          <a:stretch>
            <a:fillRect/>
          </a:stretch>
        </p:blipFill>
        <p:spPr>
          <a:xfrm>
            <a:off x="5855675" y="5108325"/>
            <a:ext cx="333609" cy="1629500"/>
          </a:xfrm>
          <a:prstGeom prst="rect">
            <a:avLst/>
          </a:prstGeom>
          <a:noFill/>
          <a:ln>
            <a:noFill/>
          </a:ln>
        </p:spPr>
      </p:pic>
      <p:pic>
        <p:nvPicPr>
          <p:cNvPr id="371" name="Shape 371"/>
          <p:cNvPicPr preferRelativeResize="0"/>
          <p:nvPr/>
        </p:nvPicPr>
        <p:blipFill>
          <a:blip r:embed="rId5">
            <a:alphaModFix/>
          </a:blip>
          <a:stretch>
            <a:fillRect/>
          </a:stretch>
        </p:blipFill>
        <p:spPr>
          <a:xfrm>
            <a:off x="3415800" y="5761925"/>
            <a:ext cx="571500" cy="571500"/>
          </a:xfrm>
          <a:prstGeom prst="rect">
            <a:avLst/>
          </a:prstGeom>
          <a:noFill/>
          <a:ln>
            <a:noFill/>
          </a:ln>
        </p:spPr>
      </p:pic>
      <p:pic>
        <p:nvPicPr>
          <p:cNvPr id="372" name="Shape 372"/>
          <p:cNvPicPr preferRelativeResize="0"/>
          <p:nvPr/>
        </p:nvPicPr>
        <p:blipFill>
          <a:blip r:embed="rId4">
            <a:alphaModFix/>
          </a:blip>
          <a:stretch>
            <a:fillRect/>
          </a:stretch>
        </p:blipFill>
        <p:spPr>
          <a:xfrm>
            <a:off x="5866733" y="5108325"/>
            <a:ext cx="333609" cy="1629500"/>
          </a:xfrm>
          <a:prstGeom prst="rect">
            <a:avLst/>
          </a:prstGeom>
          <a:noFill/>
          <a:ln>
            <a:noFill/>
          </a:ln>
        </p:spPr>
      </p:pic>
      <p:pic>
        <p:nvPicPr>
          <p:cNvPr id="373" name="Shape 373"/>
          <p:cNvPicPr preferRelativeResize="0"/>
          <p:nvPr/>
        </p:nvPicPr>
        <p:blipFill>
          <a:blip r:embed="rId5">
            <a:alphaModFix/>
          </a:blip>
          <a:stretch>
            <a:fillRect/>
          </a:stretch>
        </p:blipFill>
        <p:spPr>
          <a:xfrm>
            <a:off x="3434113" y="5761925"/>
            <a:ext cx="571500" cy="571500"/>
          </a:xfrm>
          <a:prstGeom prst="rect">
            <a:avLst/>
          </a:prstGeom>
          <a:noFill/>
          <a:ln>
            <a:noFill/>
          </a:ln>
        </p:spPr>
      </p:pic>
      <p:pic>
        <p:nvPicPr>
          <p:cNvPr id="374" name="Shape 374"/>
          <p:cNvPicPr preferRelativeResize="0"/>
          <p:nvPr/>
        </p:nvPicPr>
        <p:blipFill>
          <a:blip r:embed="rId4">
            <a:alphaModFix/>
          </a:blip>
          <a:stretch>
            <a:fillRect/>
          </a:stretch>
        </p:blipFill>
        <p:spPr>
          <a:xfrm>
            <a:off x="5872266" y="5108325"/>
            <a:ext cx="333609" cy="1629500"/>
          </a:xfrm>
          <a:prstGeom prst="rect">
            <a:avLst/>
          </a:prstGeom>
          <a:noFill/>
          <a:ln>
            <a:noFill/>
          </a:ln>
        </p:spPr>
      </p:pic>
      <p:pic>
        <p:nvPicPr>
          <p:cNvPr id="375" name="Shape 375"/>
          <p:cNvPicPr preferRelativeResize="0"/>
          <p:nvPr/>
        </p:nvPicPr>
        <p:blipFill>
          <a:blip r:embed="rId5">
            <a:alphaModFix/>
          </a:blip>
          <a:stretch>
            <a:fillRect/>
          </a:stretch>
        </p:blipFill>
        <p:spPr>
          <a:xfrm>
            <a:off x="3443275" y="5761925"/>
            <a:ext cx="571500" cy="571500"/>
          </a:xfrm>
          <a:prstGeom prst="rect">
            <a:avLst/>
          </a:prstGeom>
          <a:noFill/>
          <a:ln>
            <a:noFill/>
          </a:ln>
        </p:spPr>
      </p:pic>
      <p:pic>
        <p:nvPicPr>
          <p:cNvPr id="376" name="Shape 376"/>
          <p:cNvPicPr preferRelativeResize="0"/>
          <p:nvPr/>
        </p:nvPicPr>
        <p:blipFill>
          <a:blip r:embed="rId4">
            <a:alphaModFix/>
          </a:blip>
          <a:stretch>
            <a:fillRect/>
          </a:stretch>
        </p:blipFill>
        <p:spPr>
          <a:xfrm>
            <a:off x="5883325" y="5108325"/>
            <a:ext cx="333609" cy="1629500"/>
          </a:xfrm>
          <a:prstGeom prst="rect">
            <a:avLst/>
          </a:prstGeom>
          <a:noFill/>
          <a:ln>
            <a:noFill/>
          </a:ln>
        </p:spPr>
      </p:pic>
      <p:pic>
        <p:nvPicPr>
          <p:cNvPr id="377" name="Shape 377"/>
          <p:cNvPicPr preferRelativeResize="0"/>
          <p:nvPr/>
        </p:nvPicPr>
        <p:blipFill>
          <a:blip r:embed="rId5">
            <a:alphaModFix/>
          </a:blip>
          <a:stretch>
            <a:fillRect/>
          </a:stretch>
        </p:blipFill>
        <p:spPr>
          <a:xfrm>
            <a:off x="3461588" y="5761925"/>
            <a:ext cx="571500" cy="571500"/>
          </a:xfrm>
          <a:prstGeom prst="rect">
            <a:avLst/>
          </a:prstGeom>
          <a:noFill/>
          <a:ln>
            <a:noFill/>
          </a:ln>
        </p:spPr>
      </p:pic>
      <p:pic>
        <p:nvPicPr>
          <p:cNvPr id="378" name="Shape 378"/>
          <p:cNvPicPr preferRelativeResize="0"/>
          <p:nvPr/>
        </p:nvPicPr>
        <p:blipFill>
          <a:blip r:embed="rId4">
            <a:alphaModFix/>
          </a:blip>
          <a:stretch>
            <a:fillRect/>
          </a:stretch>
        </p:blipFill>
        <p:spPr>
          <a:xfrm>
            <a:off x="5880562" y="5108325"/>
            <a:ext cx="333609" cy="1629500"/>
          </a:xfrm>
          <a:prstGeom prst="rect">
            <a:avLst/>
          </a:prstGeom>
          <a:noFill/>
          <a:ln>
            <a:noFill/>
          </a:ln>
        </p:spPr>
      </p:pic>
      <p:pic>
        <p:nvPicPr>
          <p:cNvPr id="379" name="Shape 379"/>
          <p:cNvPicPr preferRelativeResize="0"/>
          <p:nvPr/>
        </p:nvPicPr>
        <p:blipFill>
          <a:blip r:embed="rId5">
            <a:alphaModFix/>
          </a:blip>
          <a:stretch>
            <a:fillRect/>
          </a:stretch>
        </p:blipFill>
        <p:spPr>
          <a:xfrm>
            <a:off x="3457013" y="5761925"/>
            <a:ext cx="571500" cy="571500"/>
          </a:xfrm>
          <a:prstGeom prst="rect">
            <a:avLst/>
          </a:prstGeom>
          <a:noFill/>
          <a:ln>
            <a:noFill/>
          </a:ln>
        </p:spPr>
      </p:pic>
      <p:pic>
        <p:nvPicPr>
          <p:cNvPr id="380" name="Shape 380"/>
          <p:cNvPicPr preferRelativeResize="0"/>
          <p:nvPr/>
        </p:nvPicPr>
        <p:blipFill>
          <a:blip r:embed="rId4">
            <a:alphaModFix/>
          </a:blip>
          <a:stretch>
            <a:fillRect/>
          </a:stretch>
        </p:blipFill>
        <p:spPr>
          <a:xfrm>
            <a:off x="5891620" y="5108325"/>
            <a:ext cx="333609" cy="1629500"/>
          </a:xfrm>
          <a:prstGeom prst="rect">
            <a:avLst/>
          </a:prstGeom>
          <a:noFill/>
          <a:ln>
            <a:noFill/>
          </a:ln>
        </p:spPr>
      </p:pic>
      <p:pic>
        <p:nvPicPr>
          <p:cNvPr id="381" name="Shape 381"/>
          <p:cNvPicPr preferRelativeResize="0"/>
          <p:nvPr/>
        </p:nvPicPr>
        <p:blipFill>
          <a:blip r:embed="rId5">
            <a:alphaModFix/>
          </a:blip>
          <a:stretch>
            <a:fillRect/>
          </a:stretch>
        </p:blipFill>
        <p:spPr>
          <a:xfrm>
            <a:off x="3475325" y="5761925"/>
            <a:ext cx="571500" cy="571500"/>
          </a:xfrm>
          <a:prstGeom prst="rect">
            <a:avLst/>
          </a:prstGeom>
          <a:noFill/>
          <a:ln>
            <a:noFill/>
          </a:ln>
        </p:spPr>
      </p:pic>
      <p:pic>
        <p:nvPicPr>
          <p:cNvPr id="382" name="Shape 382"/>
          <p:cNvPicPr preferRelativeResize="0"/>
          <p:nvPr/>
        </p:nvPicPr>
        <p:blipFill>
          <a:blip r:embed="rId4">
            <a:alphaModFix/>
          </a:blip>
          <a:stretch>
            <a:fillRect/>
          </a:stretch>
        </p:blipFill>
        <p:spPr>
          <a:xfrm>
            <a:off x="5897153" y="5108325"/>
            <a:ext cx="333609" cy="1629500"/>
          </a:xfrm>
          <a:prstGeom prst="rect">
            <a:avLst/>
          </a:prstGeom>
          <a:noFill/>
          <a:ln>
            <a:noFill/>
          </a:ln>
        </p:spPr>
      </p:pic>
      <p:pic>
        <p:nvPicPr>
          <p:cNvPr id="383" name="Shape 383"/>
          <p:cNvPicPr preferRelativeResize="0"/>
          <p:nvPr/>
        </p:nvPicPr>
        <p:blipFill>
          <a:blip r:embed="rId5">
            <a:alphaModFix/>
          </a:blip>
          <a:stretch>
            <a:fillRect/>
          </a:stretch>
        </p:blipFill>
        <p:spPr>
          <a:xfrm>
            <a:off x="3484488" y="5761925"/>
            <a:ext cx="571500" cy="571500"/>
          </a:xfrm>
          <a:prstGeom prst="rect">
            <a:avLst/>
          </a:prstGeom>
          <a:noFill/>
          <a:ln>
            <a:noFill/>
          </a:ln>
        </p:spPr>
      </p:pic>
      <p:pic>
        <p:nvPicPr>
          <p:cNvPr id="384" name="Shape 384"/>
          <p:cNvPicPr preferRelativeResize="0"/>
          <p:nvPr/>
        </p:nvPicPr>
        <p:blipFill>
          <a:blip r:embed="rId4">
            <a:alphaModFix/>
          </a:blip>
          <a:stretch>
            <a:fillRect/>
          </a:stretch>
        </p:blipFill>
        <p:spPr>
          <a:xfrm>
            <a:off x="5908212" y="5108325"/>
            <a:ext cx="333609" cy="1629500"/>
          </a:xfrm>
          <a:prstGeom prst="rect">
            <a:avLst/>
          </a:prstGeom>
          <a:noFill/>
          <a:ln>
            <a:noFill/>
          </a:ln>
        </p:spPr>
      </p:pic>
      <p:pic>
        <p:nvPicPr>
          <p:cNvPr id="385" name="Shape 385"/>
          <p:cNvPicPr preferRelativeResize="0"/>
          <p:nvPr/>
        </p:nvPicPr>
        <p:blipFill>
          <a:blip r:embed="rId5">
            <a:alphaModFix/>
          </a:blip>
          <a:stretch>
            <a:fillRect/>
          </a:stretch>
        </p:blipFill>
        <p:spPr>
          <a:xfrm>
            <a:off x="3502800" y="5761925"/>
            <a:ext cx="571500" cy="571500"/>
          </a:xfrm>
          <a:prstGeom prst="rect">
            <a:avLst/>
          </a:prstGeom>
          <a:noFill/>
          <a:ln>
            <a:noFill/>
          </a:ln>
        </p:spPr>
      </p:pic>
      <p:pic>
        <p:nvPicPr>
          <p:cNvPr id="386" name="Shape 386"/>
          <p:cNvPicPr preferRelativeResize="0"/>
          <p:nvPr/>
        </p:nvPicPr>
        <p:blipFill>
          <a:blip r:embed="rId4">
            <a:alphaModFix/>
          </a:blip>
          <a:stretch>
            <a:fillRect/>
          </a:stretch>
        </p:blipFill>
        <p:spPr>
          <a:xfrm>
            <a:off x="5905442" y="5108325"/>
            <a:ext cx="333609" cy="1629500"/>
          </a:xfrm>
          <a:prstGeom prst="rect">
            <a:avLst/>
          </a:prstGeom>
          <a:noFill/>
          <a:ln>
            <a:noFill/>
          </a:ln>
        </p:spPr>
      </p:pic>
      <p:pic>
        <p:nvPicPr>
          <p:cNvPr id="387" name="Shape 387"/>
          <p:cNvPicPr preferRelativeResize="0"/>
          <p:nvPr/>
        </p:nvPicPr>
        <p:blipFill>
          <a:blip r:embed="rId5">
            <a:alphaModFix/>
          </a:blip>
          <a:stretch>
            <a:fillRect/>
          </a:stretch>
        </p:blipFill>
        <p:spPr>
          <a:xfrm>
            <a:off x="3498213" y="5761925"/>
            <a:ext cx="571500" cy="571500"/>
          </a:xfrm>
          <a:prstGeom prst="rect">
            <a:avLst/>
          </a:prstGeom>
          <a:noFill/>
          <a:ln>
            <a:noFill/>
          </a:ln>
        </p:spPr>
      </p:pic>
      <p:pic>
        <p:nvPicPr>
          <p:cNvPr id="388" name="Shape 388"/>
          <p:cNvPicPr preferRelativeResize="0"/>
          <p:nvPr/>
        </p:nvPicPr>
        <p:blipFill>
          <a:blip r:embed="rId4">
            <a:alphaModFix/>
          </a:blip>
          <a:stretch>
            <a:fillRect/>
          </a:stretch>
        </p:blipFill>
        <p:spPr>
          <a:xfrm>
            <a:off x="5916500" y="5108325"/>
            <a:ext cx="333609" cy="1629500"/>
          </a:xfrm>
          <a:prstGeom prst="rect">
            <a:avLst/>
          </a:prstGeom>
          <a:noFill/>
          <a:ln>
            <a:noFill/>
          </a:ln>
        </p:spPr>
      </p:pic>
      <p:pic>
        <p:nvPicPr>
          <p:cNvPr id="389" name="Shape 389"/>
          <p:cNvPicPr preferRelativeResize="0"/>
          <p:nvPr/>
        </p:nvPicPr>
        <p:blipFill>
          <a:blip r:embed="rId5">
            <a:alphaModFix/>
          </a:blip>
          <a:stretch>
            <a:fillRect/>
          </a:stretch>
        </p:blipFill>
        <p:spPr>
          <a:xfrm>
            <a:off x="3516525" y="5761925"/>
            <a:ext cx="571500" cy="571500"/>
          </a:xfrm>
          <a:prstGeom prst="rect">
            <a:avLst/>
          </a:prstGeom>
          <a:noFill/>
          <a:ln>
            <a:noFill/>
          </a:ln>
        </p:spPr>
      </p:pic>
      <p:pic>
        <p:nvPicPr>
          <p:cNvPr id="390" name="Shape 390"/>
          <p:cNvPicPr preferRelativeResize="0"/>
          <p:nvPr/>
        </p:nvPicPr>
        <p:blipFill>
          <a:blip r:embed="rId4">
            <a:alphaModFix/>
          </a:blip>
          <a:stretch>
            <a:fillRect/>
          </a:stretch>
        </p:blipFill>
        <p:spPr>
          <a:xfrm>
            <a:off x="5922033" y="5108325"/>
            <a:ext cx="333609" cy="1629500"/>
          </a:xfrm>
          <a:prstGeom prst="rect">
            <a:avLst/>
          </a:prstGeom>
          <a:noFill/>
          <a:ln>
            <a:noFill/>
          </a:ln>
        </p:spPr>
      </p:pic>
      <p:pic>
        <p:nvPicPr>
          <p:cNvPr id="391" name="Shape 391"/>
          <p:cNvPicPr preferRelativeResize="0"/>
          <p:nvPr/>
        </p:nvPicPr>
        <p:blipFill>
          <a:blip r:embed="rId5">
            <a:alphaModFix/>
          </a:blip>
          <a:stretch>
            <a:fillRect/>
          </a:stretch>
        </p:blipFill>
        <p:spPr>
          <a:xfrm>
            <a:off x="3525688" y="5761925"/>
            <a:ext cx="571500" cy="571500"/>
          </a:xfrm>
          <a:prstGeom prst="rect">
            <a:avLst/>
          </a:prstGeom>
          <a:noFill/>
          <a:ln>
            <a:noFill/>
          </a:ln>
        </p:spPr>
      </p:pic>
      <p:pic>
        <p:nvPicPr>
          <p:cNvPr id="392" name="Shape 392"/>
          <p:cNvPicPr preferRelativeResize="0"/>
          <p:nvPr/>
        </p:nvPicPr>
        <p:blipFill>
          <a:blip r:embed="rId4">
            <a:alphaModFix/>
          </a:blip>
          <a:stretch>
            <a:fillRect/>
          </a:stretch>
        </p:blipFill>
        <p:spPr>
          <a:xfrm>
            <a:off x="5933091" y="5108325"/>
            <a:ext cx="333609" cy="1629500"/>
          </a:xfrm>
          <a:prstGeom prst="rect">
            <a:avLst/>
          </a:prstGeom>
          <a:noFill/>
          <a:ln>
            <a:noFill/>
          </a:ln>
        </p:spPr>
      </p:pic>
      <p:pic>
        <p:nvPicPr>
          <p:cNvPr id="393" name="Shape 393"/>
          <p:cNvPicPr preferRelativeResize="0"/>
          <p:nvPr/>
        </p:nvPicPr>
        <p:blipFill>
          <a:blip r:embed="rId5">
            <a:alphaModFix/>
          </a:blip>
          <a:stretch>
            <a:fillRect/>
          </a:stretch>
        </p:blipFill>
        <p:spPr>
          <a:xfrm>
            <a:off x="3544000" y="5761925"/>
            <a:ext cx="571500" cy="571500"/>
          </a:xfrm>
          <a:prstGeom prst="rect">
            <a:avLst/>
          </a:prstGeom>
          <a:noFill/>
          <a:ln>
            <a:noFill/>
          </a:ln>
        </p:spPr>
      </p:pic>
      <p:sp>
        <p:nvSpPr>
          <p:cNvPr id="394" name="Shape 394"/>
          <p:cNvSpPr txBox="1"/>
          <p:nvPr/>
        </p:nvSpPr>
        <p:spPr>
          <a:xfrm>
            <a:off x="4431325" y="1266100"/>
            <a:ext cx="571500" cy="465900"/>
          </a:xfrm>
          <a:prstGeom prst="rect">
            <a:avLst/>
          </a:prstGeom>
          <a:noFill/>
          <a:ln>
            <a:noFill/>
          </a:ln>
        </p:spPr>
        <p:txBody>
          <a:bodyPr anchorCtr="0" anchor="ctr" bIns="91425" lIns="91425" rIns="91425" wrap="square" tIns="91425">
            <a:noAutofit/>
          </a:bodyPr>
          <a:lstStyle/>
          <a:p>
            <a:pPr indent="0" lvl="0" marL="0" algn="ctr">
              <a:spcBef>
                <a:spcPts val="0"/>
              </a:spcBef>
              <a:buNone/>
            </a:pPr>
            <a:r>
              <a:t/>
            </a:r>
            <a:endParaRPr sz="2400"/>
          </a:p>
        </p:txBody>
      </p:sp>
      <p:sp>
        <p:nvSpPr>
          <p:cNvPr id="395" name="Shape 395"/>
          <p:cNvSpPr txBox="1"/>
          <p:nvPr/>
        </p:nvSpPr>
        <p:spPr>
          <a:xfrm>
            <a:off x="4431325" y="1849325"/>
            <a:ext cx="571500" cy="465900"/>
          </a:xfrm>
          <a:prstGeom prst="rect">
            <a:avLst/>
          </a:prstGeom>
          <a:noFill/>
          <a:ln>
            <a:noFill/>
          </a:ln>
        </p:spPr>
        <p:txBody>
          <a:bodyPr anchorCtr="0" anchor="ctr" bIns="91425" lIns="91425" rIns="91425" wrap="square" tIns="91425">
            <a:noAutofit/>
          </a:bodyPr>
          <a:lstStyle/>
          <a:p>
            <a:pPr indent="0" lvl="0" marL="0" rtl="0" algn="ctr">
              <a:spcBef>
                <a:spcPts val="0"/>
              </a:spcBef>
              <a:buNone/>
            </a:pPr>
            <a:r>
              <a:t/>
            </a:r>
            <a:endParaRPr sz="2400"/>
          </a:p>
        </p:txBody>
      </p:sp>
      <p:sp>
        <p:nvSpPr>
          <p:cNvPr id="396" name="Shape 396"/>
          <p:cNvSpPr txBox="1"/>
          <p:nvPr/>
        </p:nvSpPr>
        <p:spPr>
          <a:xfrm>
            <a:off x="5043850" y="4196850"/>
            <a:ext cx="571500" cy="465900"/>
          </a:xfrm>
          <a:prstGeom prst="rect">
            <a:avLst/>
          </a:prstGeom>
          <a:noFill/>
          <a:ln>
            <a:noFill/>
          </a:ln>
        </p:spPr>
        <p:txBody>
          <a:bodyPr anchorCtr="0" anchor="ctr" bIns="91425" lIns="91425" rIns="91425" wrap="square" tIns="91425">
            <a:noAutofit/>
          </a:bodyPr>
          <a:lstStyle/>
          <a:p>
            <a:pPr indent="0" lvl="0" marL="0" rtl="0" algn="ctr">
              <a:spcBef>
                <a:spcPts val="0"/>
              </a:spcBef>
              <a:buNone/>
            </a:pPr>
            <a:r>
              <a:t/>
            </a:r>
            <a:endParaRPr sz="2400"/>
          </a:p>
        </p:txBody>
      </p:sp>
      <p:sp>
        <p:nvSpPr>
          <p:cNvPr id="397" name="Shape 397"/>
          <p:cNvSpPr txBox="1"/>
          <p:nvPr/>
        </p:nvSpPr>
        <p:spPr>
          <a:xfrm>
            <a:off x="6145825" y="4196850"/>
            <a:ext cx="571500" cy="465900"/>
          </a:xfrm>
          <a:prstGeom prst="rect">
            <a:avLst/>
          </a:prstGeom>
          <a:noFill/>
          <a:ln>
            <a:noFill/>
          </a:ln>
        </p:spPr>
        <p:txBody>
          <a:bodyPr anchorCtr="0" anchor="ctr" bIns="91425" lIns="91425" rIns="91425" wrap="square" tIns="91425">
            <a:noAutofit/>
          </a:bodyPr>
          <a:lstStyle/>
          <a:p>
            <a:pPr indent="0" lvl="0" marL="0" rtl="0" algn="ctr">
              <a:spcBef>
                <a:spcPts val="0"/>
              </a:spcBef>
              <a:buNone/>
            </a:pPr>
            <a:r>
              <a:t/>
            </a:r>
            <a:endParaRPr sz="2400"/>
          </a:p>
        </p:txBody>
      </p:sp>
      <p:sp>
        <p:nvSpPr>
          <p:cNvPr id="398" name="Shape 398"/>
          <p:cNvSpPr txBox="1"/>
          <p:nvPr/>
        </p:nvSpPr>
        <p:spPr>
          <a:xfrm>
            <a:off x="7098325" y="4196850"/>
            <a:ext cx="571500" cy="465900"/>
          </a:xfrm>
          <a:prstGeom prst="rect">
            <a:avLst/>
          </a:prstGeom>
          <a:noFill/>
          <a:ln>
            <a:noFill/>
          </a:ln>
        </p:spPr>
        <p:txBody>
          <a:bodyPr anchorCtr="0" anchor="ctr" bIns="91425" lIns="91425" rIns="91425" wrap="square" tIns="91425">
            <a:noAutofit/>
          </a:bodyPr>
          <a:lstStyle/>
          <a:p>
            <a:pPr indent="0" lvl="0" marL="0" rtl="0" algn="ctr">
              <a:spcBef>
                <a:spcPts val="0"/>
              </a:spcBef>
              <a:buNone/>
            </a:pPr>
            <a:r>
              <a:t/>
            </a:r>
            <a:endParaRPr sz="2400"/>
          </a:p>
        </p:txBody>
      </p:sp>
      <p:sp>
        <p:nvSpPr>
          <p:cNvPr id="399" name="Shape 399"/>
          <p:cNvSpPr txBox="1"/>
          <p:nvPr/>
        </p:nvSpPr>
        <p:spPr>
          <a:xfrm>
            <a:off x="7209700" y="1652950"/>
            <a:ext cx="1257300" cy="1222200"/>
          </a:xfrm>
          <a:prstGeom prst="rect">
            <a:avLst/>
          </a:prstGeom>
          <a:noFill/>
          <a:ln>
            <a:noFill/>
          </a:ln>
        </p:spPr>
        <p:txBody>
          <a:bodyPr anchorCtr="0" anchor="ctr" bIns="91425" lIns="91425" rIns="91425" wrap="square" tIns="91425">
            <a:noAutofit/>
          </a:bodyPr>
          <a:lstStyle/>
          <a:p>
            <a:pPr indent="0" lvl="0" marL="0" algn="ctr">
              <a:spcBef>
                <a:spcPts val="0"/>
              </a:spcBef>
              <a:buNone/>
            </a:pPr>
            <a:r>
              <a:rPr lang="en" sz="4800"/>
              <a:t>35</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03" name="Shape 403"/>
        <p:cNvGrpSpPr/>
        <p:nvPr/>
      </p:nvGrpSpPr>
      <p:grpSpPr>
        <a:xfrm>
          <a:off x="0" y="0"/>
          <a:ext cx="0" cy="0"/>
          <a:chOff x="0" y="0"/>
          <a:chExt cx="0" cy="0"/>
        </a:xfrm>
      </p:grpSpPr>
      <p:pic>
        <p:nvPicPr>
          <p:cNvPr id="404" name="Shape 404"/>
          <p:cNvPicPr preferRelativeResize="0"/>
          <p:nvPr/>
        </p:nvPicPr>
        <p:blipFill>
          <a:blip r:embed="rId4">
            <a:alphaModFix/>
          </a:blip>
          <a:stretch>
            <a:fillRect/>
          </a:stretch>
        </p:blipFill>
        <p:spPr>
          <a:xfrm>
            <a:off x="5855675" y="5108325"/>
            <a:ext cx="333609" cy="1629500"/>
          </a:xfrm>
          <a:prstGeom prst="rect">
            <a:avLst/>
          </a:prstGeom>
          <a:noFill/>
          <a:ln>
            <a:noFill/>
          </a:ln>
        </p:spPr>
      </p:pic>
      <p:pic>
        <p:nvPicPr>
          <p:cNvPr id="405" name="Shape 405"/>
          <p:cNvPicPr preferRelativeResize="0"/>
          <p:nvPr/>
        </p:nvPicPr>
        <p:blipFill>
          <a:blip r:embed="rId5">
            <a:alphaModFix/>
          </a:blip>
          <a:stretch>
            <a:fillRect/>
          </a:stretch>
        </p:blipFill>
        <p:spPr>
          <a:xfrm>
            <a:off x="3415800" y="5761925"/>
            <a:ext cx="571500" cy="571500"/>
          </a:xfrm>
          <a:prstGeom prst="rect">
            <a:avLst/>
          </a:prstGeom>
          <a:noFill/>
          <a:ln>
            <a:noFill/>
          </a:ln>
        </p:spPr>
      </p:pic>
      <p:pic>
        <p:nvPicPr>
          <p:cNvPr id="406" name="Shape 406"/>
          <p:cNvPicPr preferRelativeResize="0"/>
          <p:nvPr/>
        </p:nvPicPr>
        <p:blipFill>
          <a:blip r:embed="rId4">
            <a:alphaModFix/>
          </a:blip>
          <a:stretch>
            <a:fillRect/>
          </a:stretch>
        </p:blipFill>
        <p:spPr>
          <a:xfrm>
            <a:off x="5866733" y="5108325"/>
            <a:ext cx="333609" cy="1629500"/>
          </a:xfrm>
          <a:prstGeom prst="rect">
            <a:avLst/>
          </a:prstGeom>
          <a:noFill/>
          <a:ln>
            <a:noFill/>
          </a:ln>
        </p:spPr>
      </p:pic>
      <p:pic>
        <p:nvPicPr>
          <p:cNvPr id="407" name="Shape 407"/>
          <p:cNvPicPr preferRelativeResize="0"/>
          <p:nvPr/>
        </p:nvPicPr>
        <p:blipFill>
          <a:blip r:embed="rId5">
            <a:alphaModFix/>
          </a:blip>
          <a:stretch>
            <a:fillRect/>
          </a:stretch>
        </p:blipFill>
        <p:spPr>
          <a:xfrm>
            <a:off x="3434113" y="5761925"/>
            <a:ext cx="571500" cy="571500"/>
          </a:xfrm>
          <a:prstGeom prst="rect">
            <a:avLst/>
          </a:prstGeom>
          <a:noFill/>
          <a:ln>
            <a:noFill/>
          </a:ln>
        </p:spPr>
      </p:pic>
      <p:pic>
        <p:nvPicPr>
          <p:cNvPr id="408" name="Shape 408"/>
          <p:cNvPicPr preferRelativeResize="0"/>
          <p:nvPr/>
        </p:nvPicPr>
        <p:blipFill>
          <a:blip r:embed="rId4">
            <a:alphaModFix/>
          </a:blip>
          <a:stretch>
            <a:fillRect/>
          </a:stretch>
        </p:blipFill>
        <p:spPr>
          <a:xfrm>
            <a:off x="5872266" y="5108325"/>
            <a:ext cx="333609" cy="1629500"/>
          </a:xfrm>
          <a:prstGeom prst="rect">
            <a:avLst/>
          </a:prstGeom>
          <a:noFill/>
          <a:ln>
            <a:noFill/>
          </a:ln>
        </p:spPr>
      </p:pic>
      <p:pic>
        <p:nvPicPr>
          <p:cNvPr id="409" name="Shape 409"/>
          <p:cNvPicPr preferRelativeResize="0"/>
          <p:nvPr/>
        </p:nvPicPr>
        <p:blipFill>
          <a:blip r:embed="rId5">
            <a:alphaModFix/>
          </a:blip>
          <a:stretch>
            <a:fillRect/>
          </a:stretch>
        </p:blipFill>
        <p:spPr>
          <a:xfrm>
            <a:off x="3443275" y="5761925"/>
            <a:ext cx="571500" cy="571500"/>
          </a:xfrm>
          <a:prstGeom prst="rect">
            <a:avLst/>
          </a:prstGeom>
          <a:noFill/>
          <a:ln>
            <a:noFill/>
          </a:ln>
        </p:spPr>
      </p:pic>
      <p:pic>
        <p:nvPicPr>
          <p:cNvPr id="410" name="Shape 410"/>
          <p:cNvPicPr preferRelativeResize="0"/>
          <p:nvPr/>
        </p:nvPicPr>
        <p:blipFill>
          <a:blip r:embed="rId4">
            <a:alphaModFix/>
          </a:blip>
          <a:stretch>
            <a:fillRect/>
          </a:stretch>
        </p:blipFill>
        <p:spPr>
          <a:xfrm>
            <a:off x="5883325" y="5108325"/>
            <a:ext cx="333609" cy="1629500"/>
          </a:xfrm>
          <a:prstGeom prst="rect">
            <a:avLst/>
          </a:prstGeom>
          <a:noFill/>
          <a:ln>
            <a:noFill/>
          </a:ln>
        </p:spPr>
      </p:pic>
      <p:pic>
        <p:nvPicPr>
          <p:cNvPr id="411" name="Shape 411"/>
          <p:cNvPicPr preferRelativeResize="0"/>
          <p:nvPr/>
        </p:nvPicPr>
        <p:blipFill>
          <a:blip r:embed="rId5">
            <a:alphaModFix/>
          </a:blip>
          <a:stretch>
            <a:fillRect/>
          </a:stretch>
        </p:blipFill>
        <p:spPr>
          <a:xfrm>
            <a:off x="3461588" y="5761925"/>
            <a:ext cx="571500" cy="571500"/>
          </a:xfrm>
          <a:prstGeom prst="rect">
            <a:avLst/>
          </a:prstGeom>
          <a:noFill/>
          <a:ln>
            <a:noFill/>
          </a:ln>
        </p:spPr>
      </p:pic>
      <p:pic>
        <p:nvPicPr>
          <p:cNvPr id="412" name="Shape 412"/>
          <p:cNvPicPr preferRelativeResize="0"/>
          <p:nvPr/>
        </p:nvPicPr>
        <p:blipFill>
          <a:blip r:embed="rId4">
            <a:alphaModFix/>
          </a:blip>
          <a:stretch>
            <a:fillRect/>
          </a:stretch>
        </p:blipFill>
        <p:spPr>
          <a:xfrm>
            <a:off x="5880562" y="5108325"/>
            <a:ext cx="333609" cy="1629500"/>
          </a:xfrm>
          <a:prstGeom prst="rect">
            <a:avLst/>
          </a:prstGeom>
          <a:noFill/>
          <a:ln>
            <a:noFill/>
          </a:ln>
        </p:spPr>
      </p:pic>
      <p:pic>
        <p:nvPicPr>
          <p:cNvPr id="413" name="Shape 413"/>
          <p:cNvPicPr preferRelativeResize="0"/>
          <p:nvPr/>
        </p:nvPicPr>
        <p:blipFill>
          <a:blip r:embed="rId5">
            <a:alphaModFix/>
          </a:blip>
          <a:stretch>
            <a:fillRect/>
          </a:stretch>
        </p:blipFill>
        <p:spPr>
          <a:xfrm>
            <a:off x="3457013" y="5761925"/>
            <a:ext cx="571500" cy="571500"/>
          </a:xfrm>
          <a:prstGeom prst="rect">
            <a:avLst/>
          </a:prstGeom>
          <a:noFill/>
          <a:ln>
            <a:noFill/>
          </a:ln>
        </p:spPr>
      </p:pic>
      <p:pic>
        <p:nvPicPr>
          <p:cNvPr id="414" name="Shape 414"/>
          <p:cNvPicPr preferRelativeResize="0"/>
          <p:nvPr/>
        </p:nvPicPr>
        <p:blipFill>
          <a:blip r:embed="rId4">
            <a:alphaModFix/>
          </a:blip>
          <a:stretch>
            <a:fillRect/>
          </a:stretch>
        </p:blipFill>
        <p:spPr>
          <a:xfrm>
            <a:off x="5891620" y="5108325"/>
            <a:ext cx="333609" cy="1629500"/>
          </a:xfrm>
          <a:prstGeom prst="rect">
            <a:avLst/>
          </a:prstGeom>
          <a:noFill/>
          <a:ln>
            <a:noFill/>
          </a:ln>
        </p:spPr>
      </p:pic>
      <p:pic>
        <p:nvPicPr>
          <p:cNvPr id="415" name="Shape 415"/>
          <p:cNvPicPr preferRelativeResize="0"/>
          <p:nvPr/>
        </p:nvPicPr>
        <p:blipFill>
          <a:blip r:embed="rId5">
            <a:alphaModFix/>
          </a:blip>
          <a:stretch>
            <a:fillRect/>
          </a:stretch>
        </p:blipFill>
        <p:spPr>
          <a:xfrm>
            <a:off x="3475325" y="5761925"/>
            <a:ext cx="571500" cy="571500"/>
          </a:xfrm>
          <a:prstGeom prst="rect">
            <a:avLst/>
          </a:prstGeom>
          <a:noFill/>
          <a:ln>
            <a:noFill/>
          </a:ln>
        </p:spPr>
      </p:pic>
      <p:pic>
        <p:nvPicPr>
          <p:cNvPr id="416" name="Shape 416"/>
          <p:cNvPicPr preferRelativeResize="0"/>
          <p:nvPr/>
        </p:nvPicPr>
        <p:blipFill>
          <a:blip r:embed="rId4">
            <a:alphaModFix/>
          </a:blip>
          <a:stretch>
            <a:fillRect/>
          </a:stretch>
        </p:blipFill>
        <p:spPr>
          <a:xfrm>
            <a:off x="5897153" y="5108325"/>
            <a:ext cx="333609" cy="1629500"/>
          </a:xfrm>
          <a:prstGeom prst="rect">
            <a:avLst/>
          </a:prstGeom>
          <a:noFill/>
          <a:ln>
            <a:noFill/>
          </a:ln>
        </p:spPr>
      </p:pic>
      <p:pic>
        <p:nvPicPr>
          <p:cNvPr id="417" name="Shape 417"/>
          <p:cNvPicPr preferRelativeResize="0"/>
          <p:nvPr/>
        </p:nvPicPr>
        <p:blipFill>
          <a:blip r:embed="rId5">
            <a:alphaModFix/>
          </a:blip>
          <a:stretch>
            <a:fillRect/>
          </a:stretch>
        </p:blipFill>
        <p:spPr>
          <a:xfrm>
            <a:off x="3484488" y="5761925"/>
            <a:ext cx="571500" cy="571500"/>
          </a:xfrm>
          <a:prstGeom prst="rect">
            <a:avLst/>
          </a:prstGeom>
          <a:noFill/>
          <a:ln>
            <a:noFill/>
          </a:ln>
        </p:spPr>
      </p:pic>
      <p:pic>
        <p:nvPicPr>
          <p:cNvPr id="418" name="Shape 418"/>
          <p:cNvPicPr preferRelativeResize="0"/>
          <p:nvPr/>
        </p:nvPicPr>
        <p:blipFill>
          <a:blip r:embed="rId4">
            <a:alphaModFix/>
          </a:blip>
          <a:stretch>
            <a:fillRect/>
          </a:stretch>
        </p:blipFill>
        <p:spPr>
          <a:xfrm>
            <a:off x="5908212" y="5108325"/>
            <a:ext cx="333609" cy="1629500"/>
          </a:xfrm>
          <a:prstGeom prst="rect">
            <a:avLst/>
          </a:prstGeom>
          <a:noFill/>
          <a:ln>
            <a:noFill/>
          </a:ln>
        </p:spPr>
      </p:pic>
      <p:pic>
        <p:nvPicPr>
          <p:cNvPr id="419" name="Shape 419"/>
          <p:cNvPicPr preferRelativeResize="0"/>
          <p:nvPr/>
        </p:nvPicPr>
        <p:blipFill>
          <a:blip r:embed="rId5">
            <a:alphaModFix/>
          </a:blip>
          <a:stretch>
            <a:fillRect/>
          </a:stretch>
        </p:blipFill>
        <p:spPr>
          <a:xfrm>
            <a:off x="3502800" y="5761925"/>
            <a:ext cx="571500" cy="571500"/>
          </a:xfrm>
          <a:prstGeom prst="rect">
            <a:avLst/>
          </a:prstGeom>
          <a:noFill/>
          <a:ln>
            <a:noFill/>
          </a:ln>
        </p:spPr>
      </p:pic>
      <p:pic>
        <p:nvPicPr>
          <p:cNvPr id="420" name="Shape 420"/>
          <p:cNvPicPr preferRelativeResize="0"/>
          <p:nvPr/>
        </p:nvPicPr>
        <p:blipFill>
          <a:blip r:embed="rId4">
            <a:alphaModFix/>
          </a:blip>
          <a:stretch>
            <a:fillRect/>
          </a:stretch>
        </p:blipFill>
        <p:spPr>
          <a:xfrm>
            <a:off x="5905442" y="5108325"/>
            <a:ext cx="333609" cy="1629500"/>
          </a:xfrm>
          <a:prstGeom prst="rect">
            <a:avLst/>
          </a:prstGeom>
          <a:noFill/>
          <a:ln>
            <a:noFill/>
          </a:ln>
        </p:spPr>
      </p:pic>
      <p:pic>
        <p:nvPicPr>
          <p:cNvPr id="421" name="Shape 421"/>
          <p:cNvPicPr preferRelativeResize="0"/>
          <p:nvPr/>
        </p:nvPicPr>
        <p:blipFill>
          <a:blip r:embed="rId5">
            <a:alphaModFix/>
          </a:blip>
          <a:stretch>
            <a:fillRect/>
          </a:stretch>
        </p:blipFill>
        <p:spPr>
          <a:xfrm>
            <a:off x="3498213" y="5761925"/>
            <a:ext cx="571500" cy="571500"/>
          </a:xfrm>
          <a:prstGeom prst="rect">
            <a:avLst/>
          </a:prstGeom>
          <a:noFill/>
          <a:ln>
            <a:noFill/>
          </a:ln>
        </p:spPr>
      </p:pic>
      <p:pic>
        <p:nvPicPr>
          <p:cNvPr id="422" name="Shape 422"/>
          <p:cNvPicPr preferRelativeResize="0"/>
          <p:nvPr/>
        </p:nvPicPr>
        <p:blipFill>
          <a:blip r:embed="rId4">
            <a:alphaModFix/>
          </a:blip>
          <a:stretch>
            <a:fillRect/>
          </a:stretch>
        </p:blipFill>
        <p:spPr>
          <a:xfrm>
            <a:off x="5916500" y="5108325"/>
            <a:ext cx="333609" cy="1629500"/>
          </a:xfrm>
          <a:prstGeom prst="rect">
            <a:avLst/>
          </a:prstGeom>
          <a:noFill/>
          <a:ln>
            <a:noFill/>
          </a:ln>
        </p:spPr>
      </p:pic>
      <p:pic>
        <p:nvPicPr>
          <p:cNvPr id="423" name="Shape 423"/>
          <p:cNvPicPr preferRelativeResize="0"/>
          <p:nvPr/>
        </p:nvPicPr>
        <p:blipFill>
          <a:blip r:embed="rId5">
            <a:alphaModFix/>
          </a:blip>
          <a:stretch>
            <a:fillRect/>
          </a:stretch>
        </p:blipFill>
        <p:spPr>
          <a:xfrm>
            <a:off x="3516525" y="5761925"/>
            <a:ext cx="571500" cy="571500"/>
          </a:xfrm>
          <a:prstGeom prst="rect">
            <a:avLst/>
          </a:prstGeom>
          <a:noFill/>
          <a:ln>
            <a:noFill/>
          </a:ln>
        </p:spPr>
      </p:pic>
      <p:pic>
        <p:nvPicPr>
          <p:cNvPr id="424" name="Shape 424"/>
          <p:cNvPicPr preferRelativeResize="0"/>
          <p:nvPr/>
        </p:nvPicPr>
        <p:blipFill>
          <a:blip r:embed="rId4">
            <a:alphaModFix/>
          </a:blip>
          <a:stretch>
            <a:fillRect/>
          </a:stretch>
        </p:blipFill>
        <p:spPr>
          <a:xfrm>
            <a:off x="5922033" y="5108325"/>
            <a:ext cx="333609" cy="1629500"/>
          </a:xfrm>
          <a:prstGeom prst="rect">
            <a:avLst/>
          </a:prstGeom>
          <a:noFill/>
          <a:ln>
            <a:noFill/>
          </a:ln>
        </p:spPr>
      </p:pic>
      <p:pic>
        <p:nvPicPr>
          <p:cNvPr id="425" name="Shape 425"/>
          <p:cNvPicPr preferRelativeResize="0"/>
          <p:nvPr/>
        </p:nvPicPr>
        <p:blipFill>
          <a:blip r:embed="rId5">
            <a:alphaModFix/>
          </a:blip>
          <a:stretch>
            <a:fillRect/>
          </a:stretch>
        </p:blipFill>
        <p:spPr>
          <a:xfrm>
            <a:off x="3525688" y="5761925"/>
            <a:ext cx="571500" cy="571500"/>
          </a:xfrm>
          <a:prstGeom prst="rect">
            <a:avLst/>
          </a:prstGeom>
          <a:noFill/>
          <a:ln>
            <a:noFill/>
          </a:ln>
        </p:spPr>
      </p:pic>
      <p:pic>
        <p:nvPicPr>
          <p:cNvPr id="426" name="Shape 426"/>
          <p:cNvPicPr preferRelativeResize="0"/>
          <p:nvPr/>
        </p:nvPicPr>
        <p:blipFill>
          <a:blip r:embed="rId4">
            <a:alphaModFix/>
          </a:blip>
          <a:stretch>
            <a:fillRect/>
          </a:stretch>
        </p:blipFill>
        <p:spPr>
          <a:xfrm>
            <a:off x="5933091" y="5108325"/>
            <a:ext cx="333609" cy="1629500"/>
          </a:xfrm>
          <a:prstGeom prst="rect">
            <a:avLst/>
          </a:prstGeom>
          <a:noFill/>
          <a:ln>
            <a:noFill/>
          </a:ln>
        </p:spPr>
      </p:pic>
      <p:pic>
        <p:nvPicPr>
          <p:cNvPr id="427" name="Shape 427"/>
          <p:cNvPicPr preferRelativeResize="0"/>
          <p:nvPr/>
        </p:nvPicPr>
        <p:blipFill>
          <a:blip r:embed="rId5">
            <a:alphaModFix/>
          </a:blip>
          <a:stretch>
            <a:fillRect/>
          </a:stretch>
        </p:blipFill>
        <p:spPr>
          <a:xfrm>
            <a:off x="3544000" y="5761925"/>
            <a:ext cx="571500" cy="571500"/>
          </a:xfrm>
          <a:prstGeom prst="rect">
            <a:avLst/>
          </a:prstGeom>
          <a:noFill/>
          <a:ln>
            <a:noFill/>
          </a:ln>
        </p:spPr>
      </p:pic>
      <p:sp>
        <p:nvSpPr>
          <p:cNvPr id="428" name="Shape 428"/>
          <p:cNvSpPr txBox="1"/>
          <p:nvPr/>
        </p:nvSpPr>
        <p:spPr>
          <a:xfrm>
            <a:off x="4431325" y="1266100"/>
            <a:ext cx="571500" cy="465900"/>
          </a:xfrm>
          <a:prstGeom prst="rect">
            <a:avLst/>
          </a:prstGeom>
          <a:noFill/>
          <a:ln>
            <a:noFill/>
          </a:ln>
        </p:spPr>
        <p:txBody>
          <a:bodyPr anchorCtr="0" anchor="ctr" bIns="91425" lIns="91425" rIns="91425" wrap="square" tIns="91425">
            <a:noAutofit/>
          </a:bodyPr>
          <a:lstStyle/>
          <a:p>
            <a:pPr indent="0" lvl="0" marL="0" rtl="0" algn="ctr">
              <a:spcBef>
                <a:spcPts val="0"/>
              </a:spcBef>
              <a:buNone/>
            </a:pPr>
            <a:r>
              <a:t/>
            </a:r>
            <a:endParaRPr sz="2400"/>
          </a:p>
        </p:txBody>
      </p:sp>
      <p:sp>
        <p:nvSpPr>
          <p:cNvPr id="429" name="Shape 429"/>
          <p:cNvSpPr txBox="1"/>
          <p:nvPr/>
        </p:nvSpPr>
        <p:spPr>
          <a:xfrm>
            <a:off x="4431325" y="1849325"/>
            <a:ext cx="571500" cy="465900"/>
          </a:xfrm>
          <a:prstGeom prst="rect">
            <a:avLst/>
          </a:prstGeom>
          <a:noFill/>
          <a:ln>
            <a:noFill/>
          </a:ln>
        </p:spPr>
        <p:txBody>
          <a:bodyPr anchorCtr="0" anchor="ctr" bIns="91425" lIns="91425" rIns="91425" wrap="square" tIns="91425">
            <a:noAutofit/>
          </a:bodyPr>
          <a:lstStyle/>
          <a:p>
            <a:pPr indent="0" lvl="0" marL="0" rtl="0" algn="ctr">
              <a:spcBef>
                <a:spcPts val="0"/>
              </a:spcBef>
              <a:buNone/>
            </a:pPr>
            <a:r>
              <a:t/>
            </a:r>
            <a:endParaRPr sz="2400"/>
          </a:p>
        </p:txBody>
      </p:sp>
      <p:sp>
        <p:nvSpPr>
          <p:cNvPr id="430" name="Shape 430"/>
          <p:cNvSpPr txBox="1"/>
          <p:nvPr/>
        </p:nvSpPr>
        <p:spPr>
          <a:xfrm>
            <a:off x="5043850" y="4196850"/>
            <a:ext cx="571500" cy="465900"/>
          </a:xfrm>
          <a:prstGeom prst="rect">
            <a:avLst/>
          </a:prstGeom>
          <a:noFill/>
          <a:ln>
            <a:noFill/>
          </a:ln>
        </p:spPr>
        <p:txBody>
          <a:bodyPr anchorCtr="0" anchor="ctr" bIns="91425" lIns="91425" rIns="91425" wrap="square" tIns="91425">
            <a:noAutofit/>
          </a:bodyPr>
          <a:lstStyle/>
          <a:p>
            <a:pPr indent="0" lvl="0" marL="0" rtl="0" algn="ctr">
              <a:spcBef>
                <a:spcPts val="0"/>
              </a:spcBef>
              <a:buNone/>
            </a:pPr>
            <a:r>
              <a:t/>
            </a:r>
            <a:endParaRPr sz="2400"/>
          </a:p>
        </p:txBody>
      </p:sp>
      <p:sp>
        <p:nvSpPr>
          <p:cNvPr id="431" name="Shape 431"/>
          <p:cNvSpPr txBox="1"/>
          <p:nvPr/>
        </p:nvSpPr>
        <p:spPr>
          <a:xfrm>
            <a:off x="6145825" y="4196850"/>
            <a:ext cx="571500" cy="465900"/>
          </a:xfrm>
          <a:prstGeom prst="rect">
            <a:avLst/>
          </a:prstGeom>
          <a:noFill/>
          <a:ln>
            <a:noFill/>
          </a:ln>
        </p:spPr>
        <p:txBody>
          <a:bodyPr anchorCtr="0" anchor="ctr" bIns="91425" lIns="91425" rIns="91425" wrap="square" tIns="91425">
            <a:noAutofit/>
          </a:bodyPr>
          <a:lstStyle/>
          <a:p>
            <a:pPr indent="0" lvl="0" marL="0" rtl="0" algn="ctr">
              <a:spcBef>
                <a:spcPts val="0"/>
              </a:spcBef>
              <a:buNone/>
            </a:pPr>
            <a:r>
              <a:t/>
            </a:r>
            <a:endParaRPr sz="2400"/>
          </a:p>
        </p:txBody>
      </p:sp>
      <p:sp>
        <p:nvSpPr>
          <p:cNvPr id="432" name="Shape 432"/>
          <p:cNvSpPr txBox="1"/>
          <p:nvPr/>
        </p:nvSpPr>
        <p:spPr>
          <a:xfrm>
            <a:off x="7098325" y="4196850"/>
            <a:ext cx="571500" cy="465900"/>
          </a:xfrm>
          <a:prstGeom prst="rect">
            <a:avLst/>
          </a:prstGeom>
          <a:noFill/>
          <a:ln>
            <a:noFill/>
          </a:ln>
        </p:spPr>
        <p:txBody>
          <a:bodyPr anchorCtr="0" anchor="ctr" bIns="91425" lIns="91425" rIns="91425" wrap="square" tIns="91425">
            <a:noAutofit/>
          </a:bodyPr>
          <a:lstStyle/>
          <a:p>
            <a:pPr indent="0" lvl="0" marL="0" rtl="0" algn="ctr">
              <a:spcBef>
                <a:spcPts val="0"/>
              </a:spcBef>
              <a:buNone/>
            </a:pPr>
            <a:r>
              <a:t/>
            </a:r>
            <a:endParaRPr sz="2400"/>
          </a:p>
        </p:txBody>
      </p:sp>
      <p:sp>
        <p:nvSpPr>
          <p:cNvPr id="433" name="Shape 433"/>
          <p:cNvSpPr txBox="1"/>
          <p:nvPr/>
        </p:nvSpPr>
        <p:spPr>
          <a:xfrm>
            <a:off x="7209700" y="1652950"/>
            <a:ext cx="1257300" cy="1222200"/>
          </a:xfrm>
          <a:prstGeom prst="rect">
            <a:avLst/>
          </a:prstGeom>
          <a:noFill/>
          <a:ln>
            <a:noFill/>
          </a:ln>
        </p:spPr>
        <p:txBody>
          <a:bodyPr anchorCtr="0" anchor="ctr" bIns="91425" lIns="91425" rIns="91425" wrap="square" tIns="91425">
            <a:noAutofit/>
          </a:bodyPr>
          <a:lstStyle/>
          <a:p>
            <a:pPr indent="0" lvl="0" marL="0" rtl="0" algn="ctr">
              <a:spcBef>
                <a:spcPts val="0"/>
              </a:spcBef>
              <a:buNone/>
            </a:pPr>
            <a:r>
              <a:rPr lang="en" sz="4800"/>
              <a:t>47</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37" name="Shape 437"/>
        <p:cNvGrpSpPr/>
        <p:nvPr/>
      </p:nvGrpSpPr>
      <p:grpSpPr>
        <a:xfrm>
          <a:off x="0" y="0"/>
          <a:ext cx="0" cy="0"/>
          <a:chOff x="0" y="0"/>
          <a:chExt cx="0" cy="0"/>
        </a:xfrm>
      </p:grpSpPr>
      <p:pic>
        <p:nvPicPr>
          <p:cNvPr id="438" name="Shape 438"/>
          <p:cNvPicPr preferRelativeResize="0"/>
          <p:nvPr/>
        </p:nvPicPr>
        <p:blipFill>
          <a:blip r:embed="rId4">
            <a:alphaModFix/>
          </a:blip>
          <a:stretch>
            <a:fillRect/>
          </a:stretch>
        </p:blipFill>
        <p:spPr>
          <a:xfrm>
            <a:off x="5855675" y="5108325"/>
            <a:ext cx="333609" cy="1629500"/>
          </a:xfrm>
          <a:prstGeom prst="rect">
            <a:avLst/>
          </a:prstGeom>
          <a:noFill/>
          <a:ln>
            <a:noFill/>
          </a:ln>
        </p:spPr>
      </p:pic>
      <p:pic>
        <p:nvPicPr>
          <p:cNvPr id="439" name="Shape 439"/>
          <p:cNvPicPr preferRelativeResize="0"/>
          <p:nvPr/>
        </p:nvPicPr>
        <p:blipFill>
          <a:blip r:embed="rId5">
            <a:alphaModFix/>
          </a:blip>
          <a:stretch>
            <a:fillRect/>
          </a:stretch>
        </p:blipFill>
        <p:spPr>
          <a:xfrm>
            <a:off x="3415800" y="5761925"/>
            <a:ext cx="571500" cy="571500"/>
          </a:xfrm>
          <a:prstGeom prst="rect">
            <a:avLst/>
          </a:prstGeom>
          <a:noFill/>
          <a:ln>
            <a:noFill/>
          </a:ln>
        </p:spPr>
      </p:pic>
      <p:pic>
        <p:nvPicPr>
          <p:cNvPr id="440" name="Shape 440"/>
          <p:cNvPicPr preferRelativeResize="0"/>
          <p:nvPr/>
        </p:nvPicPr>
        <p:blipFill>
          <a:blip r:embed="rId4">
            <a:alphaModFix/>
          </a:blip>
          <a:stretch>
            <a:fillRect/>
          </a:stretch>
        </p:blipFill>
        <p:spPr>
          <a:xfrm>
            <a:off x="5866733" y="5108325"/>
            <a:ext cx="333609" cy="1629500"/>
          </a:xfrm>
          <a:prstGeom prst="rect">
            <a:avLst/>
          </a:prstGeom>
          <a:noFill/>
          <a:ln>
            <a:noFill/>
          </a:ln>
        </p:spPr>
      </p:pic>
      <p:pic>
        <p:nvPicPr>
          <p:cNvPr id="441" name="Shape 441"/>
          <p:cNvPicPr preferRelativeResize="0"/>
          <p:nvPr/>
        </p:nvPicPr>
        <p:blipFill>
          <a:blip r:embed="rId5">
            <a:alphaModFix/>
          </a:blip>
          <a:stretch>
            <a:fillRect/>
          </a:stretch>
        </p:blipFill>
        <p:spPr>
          <a:xfrm>
            <a:off x="3434113" y="5761925"/>
            <a:ext cx="571500" cy="571500"/>
          </a:xfrm>
          <a:prstGeom prst="rect">
            <a:avLst/>
          </a:prstGeom>
          <a:noFill/>
          <a:ln>
            <a:noFill/>
          </a:ln>
        </p:spPr>
      </p:pic>
      <p:pic>
        <p:nvPicPr>
          <p:cNvPr id="442" name="Shape 442"/>
          <p:cNvPicPr preferRelativeResize="0"/>
          <p:nvPr/>
        </p:nvPicPr>
        <p:blipFill>
          <a:blip r:embed="rId4">
            <a:alphaModFix/>
          </a:blip>
          <a:stretch>
            <a:fillRect/>
          </a:stretch>
        </p:blipFill>
        <p:spPr>
          <a:xfrm>
            <a:off x="5872266" y="5108325"/>
            <a:ext cx="333609" cy="1629500"/>
          </a:xfrm>
          <a:prstGeom prst="rect">
            <a:avLst/>
          </a:prstGeom>
          <a:noFill/>
          <a:ln>
            <a:noFill/>
          </a:ln>
        </p:spPr>
      </p:pic>
      <p:pic>
        <p:nvPicPr>
          <p:cNvPr id="443" name="Shape 443"/>
          <p:cNvPicPr preferRelativeResize="0"/>
          <p:nvPr/>
        </p:nvPicPr>
        <p:blipFill>
          <a:blip r:embed="rId5">
            <a:alphaModFix/>
          </a:blip>
          <a:stretch>
            <a:fillRect/>
          </a:stretch>
        </p:blipFill>
        <p:spPr>
          <a:xfrm>
            <a:off x="3443275" y="5761925"/>
            <a:ext cx="571500" cy="571500"/>
          </a:xfrm>
          <a:prstGeom prst="rect">
            <a:avLst/>
          </a:prstGeom>
          <a:noFill/>
          <a:ln>
            <a:noFill/>
          </a:ln>
        </p:spPr>
      </p:pic>
      <p:pic>
        <p:nvPicPr>
          <p:cNvPr id="444" name="Shape 444"/>
          <p:cNvPicPr preferRelativeResize="0"/>
          <p:nvPr/>
        </p:nvPicPr>
        <p:blipFill>
          <a:blip r:embed="rId4">
            <a:alphaModFix/>
          </a:blip>
          <a:stretch>
            <a:fillRect/>
          </a:stretch>
        </p:blipFill>
        <p:spPr>
          <a:xfrm>
            <a:off x="5883325" y="5108325"/>
            <a:ext cx="333609" cy="1629500"/>
          </a:xfrm>
          <a:prstGeom prst="rect">
            <a:avLst/>
          </a:prstGeom>
          <a:noFill/>
          <a:ln>
            <a:noFill/>
          </a:ln>
        </p:spPr>
      </p:pic>
      <p:pic>
        <p:nvPicPr>
          <p:cNvPr id="445" name="Shape 445"/>
          <p:cNvPicPr preferRelativeResize="0"/>
          <p:nvPr/>
        </p:nvPicPr>
        <p:blipFill>
          <a:blip r:embed="rId5">
            <a:alphaModFix/>
          </a:blip>
          <a:stretch>
            <a:fillRect/>
          </a:stretch>
        </p:blipFill>
        <p:spPr>
          <a:xfrm>
            <a:off x="3461588" y="5761925"/>
            <a:ext cx="571500" cy="571500"/>
          </a:xfrm>
          <a:prstGeom prst="rect">
            <a:avLst/>
          </a:prstGeom>
          <a:noFill/>
          <a:ln>
            <a:noFill/>
          </a:ln>
        </p:spPr>
      </p:pic>
      <p:pic>
        <p:nvPicPr>
          <p:cNvPr id="446" name="Shape 446"/>
          <p:cNvPicPr preferRelativeResize="0"/>
          <p:nvPr/>
        </p:nvPicPr>
        <p:blipFill>
          <a:blip r:embed="rId4">
            <a:alphaModFix/>
          </a:blip>
          <a:stretch>
            <a:fillRect/>
          </a:stretch>
        </p:blipFill>
        <p:spPr>
          <a:xfrm>
            <a:off x="5880562" y="5108325"/>
            <a:ext cx="333609" cy="1629500"/>
          </a:xfrm>
          <a:prstGeom prst="rect">
            <a:avLst/>
          </a:prstGeom>
          <a:noFill/>
          <a:ln>
            <a:noFill/>
          </a:ln>
        </p:spPr>
      </p:pic>
      <p:pic>
        <p:nvPicPr>
          <p:cNvPr id="447" name="Shape 447"/>
          <p:cNvPicPr preferRelativeResize="0"/>
          <p:nvPr/>
        </p:nvPicPr>
        <p:blipFill>
          <a:blip r:embed="rId5">
            <a:alphaModFix/>
          </a:blip>
          <a:stretch>
            <a:fillRect/>
          </a:stretch>
        </p:blipFill>
        <p:spPr>
          <a:xfrm>
            <a:off x="3457013" y="5761925"/>
            <a:ext cx="571500" cy="571500"/>
          </a:xfrm>
          <a:prstGeom prst="rect">
            <a:avLst/>
          </a:prstGeom>
          <a:noFill/>
          <a:ln>
            <a:noFill/>
          </a:ln>
        </p:spPr>
      </p:pic>
      <p:pic>
        <p:nvPicPr>
          <p:cNvPr id="448" name="Shape 448"/>
          <p:cNvPicPr preferRelativeResize="0"/>
          <p:nvPr/>
        </p:nvPicPr>
        <p:blipFill>
          <a:blip r:embed="rId4">
            <a:alphaModFix/>
          </a:blip>
          <a:stretch>
            <a:fillRect/>
          </a:stretch>
        </p:blipFill>
        <p:spPr>
          <a:xfrm>
            <a:off x="5891620" y="5108325"/>
            <a:ext cx="333609" cy="1629500"/>
          </a:xfrm>
          <a:prstGeom prst="rect">
            <a:avLst/>
          </a:prstGeom>
          <a:noFill/>
          <a:ln>
            <a:noFill/>
          </a:ln>
        </p:spPr>
      </p:pic>
      <p:pic>
        <p:nvPicPr>
          <p:cNvPr id="449" name="Shape 449"/>
          <p:cNvPicPr preferRelativeResize="0"/>
          <p:nvPr/>
        </p:nvPicPr>
        <p:blipFill>
          <a:blip r:embed="rId5">
            <a:alphaModFix/>
          </a:blip>
          <a:stretch>
            <a:fillRect/>
          </a:stretch>
        </p:blipFill>
        <p:spPr>
          <a:xfrm>
            <a:off x="3475325" y="5761925"/>
            <a:ext cx="571500" cy="571500"/>
          </a:xfrm>
          <a:prstGeom prst="rect">
            <a:avLst/>
          </a:prstGeom>
          <a:noFill/>
          <a:ln>
            <a:noFill/>
          </a:ln>
        </p:spPr>
      </p:pic>
      <p:pic>
        <p:nvPicPr>
          <p:cNvPr id="450" name="Shape 450"/>
          <p:cNvPicPr preferRelativeResize="0"/>
          <p:nvPr/>
        </p:nvPicPr>
        <p:blipFill>
          <a:blip r:embed="rId4">
            <a:alphaModFix/>
          </a:blip>
          <a:stretch>
            <a:fillRect/>
          </a:stretch>
        </p:blipFill>
        <p:spPr>
          <a:xfrm>
            <a:off x="5897153" y="5108325"/>
            <a:ext cx="333609" cy="1629500"/>
          </a:xfrm>
          <a:prstGeom prst="rect">
            <a:avLst/>
          </a:prstGeom>
          <a:noFill/>
          <a:ln>
            <a:noFill/>
          </a:ln>
        </p:spPr>
      </p:pic>
      <p:pic>
        <p:nvPicPr>
          <p:cNvPr id="451" name="Shape 451"/>
          <p:cNvPicPr preferRelativeResize="0"/>
          <p:nvPr/>
        </p:nvPicPr>
        <p:blipFill>
          <a:blip r:embed="rId5">
            <a:alphaModFix/>
          </a:blip>
          <a:stretch>
            <a:fillRect/>
          </a:stretch>
        </p:blipFill>
        <p:spPr>
          <a:xfrm>
            <a:off x="3484488" y="5761925"/>
            <a:ext cx="571500" cy="571500"/>
          </a:xfrm>
          <a:prstGeom prst="rect">
            <a:avLst/>
          </a:prstGeom>
          <a:noFill/>
          <a:ln>
            <a:noFill/>
          </a:ln>
        </p:spPr>
      </p:pic>
      <p:pic>
        <p:nvPicPr>
          <p:cNvPr id="452" name="Shape 452"/>
          <p:cNvPicPr preferRelativeResize="0"/>
          <p:nvPr/>
        </p:nvPicPr>
        <p:blipFill>
          <a:blip r:embed="rId4">
            <a:alphaModFix/>
          </a:blip>
          <a:stretch>
            <a:fillRect/>
          </a:stretch>
        </p:blipFill>
        <p:spPr>
          <a:xfrm>
            <a:off x="5908212" y="5108325"/>
            <a:ext cx="333609" cy="1629500"/>
          </a:xfrm>
          <a:prstGeom prst="rect">
            <a:avLst/>
          </a:prstGeom>
          <a:noFill/>
          <a:ln>
            <a:noFill/>
          </a:ln>
        </p:spPr>
      </p:pic>
      <p:pic>
        <p:nvPicPr>
          <p:cNvPr id="453" name="Shape 453"/>
          <p:cNvPicPr preferRelativeResize="0"/>
          <p:nvPr/>
        </p:nvPicPr>
        <p:blipFill>
          <a:blip r:embed="rId5">
            <a:alphaModFix/>
          </a:blip>
          <a:stretch>
            <a:fillRect/>
          </a:stretch>
        </p:blipFill>
        <p:spPr>
          <a:xfrm>
            <a:off x="3502800" y="5761925"/>
            <a:ext cx="571500" cy="571500"/>
          </a:xfrm>
          <a:prstGeom prst="rect">
            <a:avLst/>
          </a:prstGeom>
          <a:noFill/>
          <a:ln>
            <a:noFill/>
          </a:ln>
        </p:spPr>
      </p:pic>
      <p:pic>
        <p:nvPicPr>
          <p:cNvPr id="454" name="Shape 454"/>
          <p:cNvPicPr preferRelativeResize="0"/>
          <p:nvPr/>
        </p:nvPicPr>
        <p:blipFill>
          <a:blip r:embed="rId4">
            <a:alphaModFix/>
          </a:blip>
          <a:stretch>
            <a:fillRect/>
          </a:stretch>
        </p:blipFill>
        <p:spPr>
          <a:xfrm>
            <a:off x="5905442" y="5108325"/>
            <a:ext cx="333609" cy="1629500"/>
          </a:xfrm>
          <a:prstGeom prst="rect">
            <a:avLst/>
          </a:prstGeom>
          <a:noFill/>
          <a:ln>
            <a:noFill/>
          </a:ln>
        </p:spPr>
      </p:pic>
      <p:pic>
        <p:nvPicPr>
          <p:cNvPr id="455" name="Shape 455"/>
          <p:cNvPicPr preferRelativeResize="0"/>
          <p:nvPr/>
        </p:nvPicPr>
        <p:blipFill>
          <a:blip r:embed="rId5">
            <a:alphaModFix/>
          </a:blip>
          <a:stretch>
            <a:fillRect/>
          </a:stretch>
        </p:blipFill>
        <p:spPr>
          <a:xfrm>
            <a:off x="3498213" y="5761925"/>
            <a:ext cx="571500" cy="571500"/>
          </a:xfrm>
          <a:prstGeom prst="rect">
            <a:avLst/>
          </a:prstGeom>
          <a:noFill/>
          <a:ln>
            <a:noFill/>
          </a:ln>
        </p:spPr>
      </p:pic>
      <p:pic>
        <p:nvPicPr>
          <p:cNvPr id="456" name="Shape 456"/>
          <p:cNvPicPr preferRelativeResize="0"/>
          <p:nvPr/>
        </p:nvPicPr>
        <p:blipFill>
          <a:blip r:embed="rId4">
            <a:alphaModFix/>
          </a:blip>
          <a:stretch>
            <a:fillRect/>
          </a:stretch>
        </p:blipFill>
        <p:spPr>
          <a:xfrm>
            <a:off x="5916500" y="5108325"/>
            <a:ext cx="333609" cy="1629500"/>
          </a:xfrm>
          <a:prstGeom prst="rect">
            <a:avLst/>
          </a:prstGeom>
          <a:noFill/>
          <a:ln>
            <a:noFill/>
          </a:ln>
        </p:spPr>
      </p:pic>
      <p:pic>
        <p:nvPicPr>
          <p:cNvPr id="457" name="Shape 457"/>
          <p:cNvPicPr preferRelativeResize="0"/>
          <p:nvPr/>
        </p:nvPicPr>
        <p:blipFill>
          <a:blip r:embed="rId5">
            <a:alphaModFix/>
          </a:blip>
          <a:stretch>
            <a:fillRect/>
          </a:stretch>
        </p:blipFill>
        <p:spPr>
          <a:xfrm>
            <a:off x="3516525" y="5761925"/>
            <a:ext cx="571500" cy="571500"/>
          </a:xfrm>
          <a:prstGeom prst="rect">
            <a:avLst/>
          </a:prstGeom>
          <a:noFill/>
          <a:ln>
            <a:noFill/>
          </a:ln>
        </p:spPr>
      </p:pic>
      <p:pic>
        <p:nvPicPr>
          <p:cNvPr id="458" name="Shape 458"/>
          <p:cNvPicPr preferRelativeResize="0"/>
          <p:nvPr/>
        </p:nvPicPr>
        <p:blipFill>
          <a:blip r:embed="rId4">
            <a:alphaModFix/>
          </a:blip>
          <a:stretch>
            <a:fillRect/>
          </a:stretch>
        </p:blipFill>
        <p:spPr>
          <a:xfrm>
            <a:off x="5922033" y="5108325"/>
            <a:ext cx="333609" cy="1629500"/>
          </a:xfrm>
          <a:prstGeom prst="rect">
            <a:avLst/>
          </a:prstGeom>
          <a:noFill/>
          <a:ln>
            <a:noFill/>
          </a:ln>
        </p:spPr>
      </p:pic>
      <p:pic>
        <p:nvPicPr>
          <p:cNvPr id="459" name="Shape 459"/>
          <p:cNvPicPr preferRelativeResize="0"/>
          <p:nvPr/>
        </p:nvPicPr>
        <p:blipFill>
          <a:blip r:embed="rId5">
            <a:alphaModFix/>
          </a:blip>
          <a:stretch>
            <a:fillRect/>
          </a:stretch>
        </p:blipFill>
        <p:spPr>
          <a:xfrm>
            <a:off x="3525688" y="5761925"/>
            <a:ext cx="571500" cy="571500"/>
          </a:xfrm>
          <a:prstGeom prst="rect">
            <a:avLst/>
          </a:prstGeom>
          <a:noFill/>
          <a:ln>
            <a:noFill/>
          </a:ln>
        </p:spPr>
      </p:pic>
      <p:pic>
        <p:nvPicPr>
          <p:cNvPr id="460" name="Shape 460"/>
          <p:cNvPicPr preferRelativeResize="0"/>
          <p:nvPr/>
        </p:nvPicPr>
        <p:blipFill>
          <a:blip r:embed="rId4">
            <a:alphaModFix/>
          </a:blip>
          <a:stretch>
            <a:fillRect/>
          </a:stretch>
        </p:blipFill>
        <p:spPr>
          <a:xfrm>
            <a:off x="5933091" y="5108325"/>
            <a:ext cx="333609" cy="1629500"/>
          </a:xfrm>
          <a:prstGeom prst="rect">
            <a:avLst/>
          </a:prstGeom>
          <a:noFill/>
          <a:ln>
            <a:noFill/>
          </a:ln>
        </p:spPr>
      </p:pic>
      <p:pic>
        <p:nvPicPr>
          <p:cNvPr id="461" name="Shape 461"/>
          <p:cNvPicPr preferRelativeResize="0"/>
          <p:nvPr/>
        </p:nvPicPr>
        <p:blipFill>
          <a:blip r:embed="rId5">
            <a:alphaModFix/>
          </a:blip>
          <a:stretch>
            <a:fillRect/>
          </a:stretch>
        </p:blipFill>
        <p:spPr>
          <a:xfrm>
            <a:off x="3544000" y="5761925"/>
            <a:ext cx="571500" cy="571500"/>
          </a:xfrm>
          <a:prstGeom prst="rect">
            <a:avLst/>
          </a:prstGeom>
          <a:noFill/>
          <a:ln>
            <a:noFill/>
          </a:ln>
        </p:spPr>
      </p:pic>
      <p:sp>
        <p:nvSpPr>
          <p:cNvPr id="462" name="Shape 462"/>
          <p:cNvSpPr txBox="1"/>
          <p:nvPr/>
        </p:nvSpPr>
        <p:spPr>
          <a:xfrm>
            <a:off x="4431325" y="1266100"/>
            <a:ext cx="571500" cy="465900"/>
          </a:xfrm>
          <a:prstGeom prst="rect">
            <a:avLst/>
          </a:prstGeom>
          <a:noFill/>
          <a:ln>
            <a:noFill/>
          </a:ln>
        </p:spPr>
        <p:txBody>
          <a:bodyPr anchorCtr="0" anchor="ctr" bIns="91425" lIns="91425" rIns="91425" wrap="square" tIns="91425">
            <a:noAutofit/>
          </a:bodyPr>
          <a:lstStyle/>
          <a:p>
            <a:pPr indent="0" lvl="0" marL="0" rtl="0" algn="ctr">
              <a:spcBef>
                <a:spcPts val="0"/>
              </a:spcBef>
              <a:buNone/>
            </a:pPr>
            <a:r>
              <a:t/>
            </a:r>
            <a:endParaRPr sz="2400"/>
          </a:p>
        </p:txBody>
      </p:sp>
      <p:sp>
        <p:nvSpPr>
          <p:cNvPr id="463" name="Shape 463"/>
          <p:cNvSpPr txBox="1"/>
          <p:nvPr/>
        </p:nvSpPr>
        <p:spPr>
          <a:xfrm>
            <a:off x="4431325" y="1849325"/>
            <a:ext cx="571500" cy="465900"/>
          </a:xfrm>
          <a:prstGeom prst="rect">
            <a:avLst/>
          </a:prstGeom>
          <a:noFill/>
          <a:ln>
            <a:noFill/>
          </a:ln>
        </p:spPr>
        <p:txBody>
          <a:bodyPr anchorCtr="0" anchor="ctr" bIns="91425" lIns="91425" rIns="91425" wrap="square" tIns="91425">
            <a:noAutofit/>
          </a:bodyPr>
          <a:lstStyle/>
          <a:p>
            <a:pPr indent="0" lvl="0" marL="0" rtl="0" algn="ctr">
              <a:spcBef>
                <a:spcPts val="0"/>
              </a:spcBef>
              <a:buNone/>
            </a:pPr>
            <a:r>
              <a:t/>
            </a:r>
            <a:endParaRPr sz="2400"/>
          </a:p>
        </p:txBody>
      </p:sp>
      <p:sp>
        <p:nvSpPr>
          <p:cNvPr id="464" name="Shape 464"/>
          <p:cNvSpPr txBox="1"/>
          <p:nvPr/>
        </p:nvSpPr>
        <p:spPr>
          <a:xfrm>
            <a:off x="5043850" y="4196850"/>
            <a:ext cx="571500" cy="465900"/>
          </a:xfrm>
          <a:prstGeom prst="rect">
            <a:avLst/>
          </a:prstGeom>
          <a:noFill/>
          <a:ln>
            <a:noFill/>
          </a:ln>
        </p:spPr>
        <p:txBody>
          <a:bodyPr anchorCtr="0" anchor="ctr" bIns="91425" lIns="91425" rIns="91425" wrap="square" tIns="91425">
            <a:noAutofit/>
          </a:bodyPr>
          <a:lstStyle/>
          <a:p>
            <a:pPr indent="0" lvl="0" marL="0" rtl="0" algn="ctr">
              <a:spcBef>
                <a:spcPts val="0"/>
              </a:spcBef>
              <a:buNone/>
            </a:pPr>
            <a:r>
              <a:t/>
            </a:r>
            <a:endParaRPr sz="2400"/>
          </a:p>
        </p:txBody>
      </p:sp>
      <p:sp>
        <p:nvSpPr>
          <p:cNvPr id="465" name="Shape 465"/>
          <p:cNvSpPr txBox="1"/>
          <p:nvPr/>
        </p:nvSpPr>
        <p:spPr>
          <a:xfrm>
            <a:off x="6145825" y="4196850"/>
            <a:ext cx="571500" cy="465900"/>
          </a:xfrm>
          <a:prstGeom prst="rect">
            <a:avLst/>
          </a:prstGeom>
          <a:noFill/>
          <a:ln>
            <a:noFill/>
          </a:ln>
        </p:spPr>
        <p:txBody>
          <a:bodyPr anchorCtr="0" anchor="ctr" bIns="91425" lIns="91425" rIns="91425" wrap="square" tIns="91425">
            <a:noAutofit/>
          </a:bodyPr>
          <a:lstStyle/>
          <a:p>
            <a:pPr indent="0" lvl="0" marL="0" rtl="0" algn="ctr">
              <a:spcBef>
                <a:spcPts val="0"/>
              </a:spcBef>
              <a:buNone/>
            </a:pPr>
            <a:r>
              <a:t/>
            </a:r>
            <a:endParaRPr sz="2400"/>
          </a:p>
        </p:txBody>
      </p:sp>
      <p:sp>
        <p:nvSpPr>
          <p:cNvPr id="466" name="Shape 466"/>
          <p:cNvSpPr txBox="1"/>
          <p:nvPr/>
        </p:nvSpPr>
        <p:spPr>
          <a:xfrm>
            <a:off x="7098325" y="4196850"/>
            <a:ext cx="571500" cy="465900"/>
          </a:xfrm>
          <a:prstGeom prst="rect">
            <a:avLst/>
          </a:prstGeom>
          <a:noFill/>
          <a:ln>
            <a:noFill/>
          </a:ln>
        </p:spPr>
        <p:txBody>
          <a:bodyPr anchorCtr="0" anchor="ctr" bIns="91425" lIns="91425" rIns="91425" wrap="square" tIns="91425">
            <a:noAutofit/>
          </a:bodyPr>
          <a:lstStyle/>
          <a:p>
            <a:pPr indent="0" lvl="0" marL="0" rtl="0" algn="ctr">
              <a:spcBef>
                <a:spcPts val="0"/>
              </a:spcBef>
              <a:buNone/>
            </a:pPr>
            <a:r>
              <a:t/>
            </a:r>
            <a:endParaRPr sz="2400"/>
          </a:p>
        </p:txBody>
      </p:sp>
      <p:sp>
        <p:nvSpPr>
          <p:cNvPr id="467" name="Shape 467"/>
          <p:cNvSpPr txBox="1"/>
          <p:nvPr/>
        </p:nvSpPr>
        <p:spPr>
          <a:xfrm>
            <a:off x="7209700" y="1652950"/>
            <a:ext cx="1257300" cy="1222200"/>
          </a:xfrm>
          <a:prstGeom prst="rect">
            <a:avLst/>
          </a:prstGeom>
          <a:noFill/>
          <a:ln>
            <a:noFill/>
          </a:ln>
        </p:spPr>
        <p:txBody>
          <a:bodyPr anchorCtr="0" anchor="ctr" bIns="91425" lIns="91425" rIns="91425" wrap="square" tIns="91425">
            <a:noAutofit/>
          </a:bodyPr>
          <a:lstStyle/>
          <a:p>
            <a:pPr indent="0" lvl="0" marL="0" rtl="0" algn="ctr">
              <a:spcBef>
                <a:spcPts val="0"/>
              </a:spcBef>
              <a:buNone/>
            </a:pPr>
            <a:r>
              <a:rPr lang="en" sz="4800"/>
              <a:t>68</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71" name="Shape 471"/>
        <p:cNvGrpSpPr/>
        <p:nvPr/>
      </p:nvGrpSpPr>
      <p:grpSpPr>
        <a:xfrm>
          <a:off x="0" y="0"/>
          <a:ext cx="0" cy="0"/>
          <a:chOff x="0" y="0"/>
          <a:chExt cx="0" cy="0"/>
        </a:xfrm>
      </p:grpSpPr>
      <p:pic>
        <p:nvPicPr>
          <p:cNvPr descr="cane.png" id="472" name="Shape 472"/>
          <p:cNvPicPr preferRelativeResize="0"/>
          <p:nvPr/>
        </p:nvPicPr>
        <p:blipFill>
          <a:blip r:embed="rId4">
            <a:alphaModFix/>
          </a:blip>
          <a:stretch>
            <a:fillRect/>
          </a:stretch>
        </p:blipFill>
        <p:spPr>
          <a:xfrm>
            <a:off x="2925" y="769620"/>
            <a:ext cx="981775" cy="894125"/>
          </a:xfrm>
          <a:prstGeom prst="rect">
            <a:avLst/>
          </a:prstGeom>
          <a:noFill/>
          <a:ln>
            <a:noFill/>
          </a:ln>
        </p:spPr>
      </p:pic>
      <p:pic>
        <p:nvPicPr>
          <p:cNvPr descr="game.png" id="473" name="Shape 473"/>
          <p:cNvPicPr preferRelativeResize="0"/>
          <p:nvPr/>
        </p:nvPicPr>
        <p:blipFill>
          <a:blip r:embed="rId5">
            <a:alphaModFix/>
          </a:blip>
          <a:stretch>
            <a:fillRect/>
          </a:stretch>
        </p:blipFill>
        <p:spPr>
          <a:xfrm>
            <a:off x="1049750" y="769625"/>
            <a:ext cx="981762" cy="894125"/>
          </a:xfrm>
          <a:prstGeom prst="rect">
            <a:avLst/>
          </a:prstGeom>
          <a:noFill/>
          <a:ln>
            <a:noFill/>
          </a:ln>
        </p:spPr>
      </p:pic>
      <p:pic>
        <p:nvPicPr>
          <p:cNvPr descr="glad.png" id="474" name="Shape 474"/>
          <p:cNvPicPr preferRelativeResize="0"/>
          <p:nvPr/>
        </p:nvPicPr>
        <p:blipFill>
          <a:blip r:embed="rId6">
            <a:alphaModFix/>
          </a:blip>
          <a:stretch>
            <a:fillRect/>
          </a:stretch>
        </p:blipFill>
        <p:spPr>
          <a:xfrm>
            <a:off x="2920" y="1780895"/>
            <a:ext cx="981775" cy="888826"/>
          </a:xfrm>
          <a:prstGeom prst="rect">
            <a:avLst/>
          </a:prstGeom>
          <a:noFill/>
          <a:ln>
            <a:noFill/>
          </a:ln>
        </p:spPr>
      </p:pic>
      <p:pic>
        <p:nvPicPr>
          <p:cNvPr descr="had.png" id="475" name="Shape 475"/>
          <p:cNvPicPr preferRelativeResize="0"/>
          <p:nvPr/>
        </p:nvPicPr>
        <p:blipFill>
          <a:blip r:embed="rId7">
            <a:alphaModFix/>
          </a:blip>
          <a:stretch>
            <a:fillRect/>
          </a:stretch>
        </p:blipFill>
        <p:spPr>
          <a:xfrm>
            <a:off x="1049738" y="1778258"/>
            <a:ext cx="981775" cy="894117"/>
          </a:xfrm>
          <a:prstGeom prst="rect">
            <a:avLst/>
          </a:prstGeom>
          <a:noFill/>
          <a:ln>
            <a:noFill/>
          </a:ln>
        </p:spPr>
      </p:pic>
      <p:pic>
        <p:nvPicPr>
          <p:cNvPr descr="man.png" id="476" name="Shape 476"/>
          <p:cNvPicPr preferRelativeResize="0"/>
          <p:nvPr/>
        </p:nvPicPr>
        <p:blipFill>
          <a:blip r:embed="rId8">
            <a:alphaModFix/>
          </a:blip>
          <a:stretch>
            <a:fillRect/>
          </a:stretch>
        </p:blipFill>
        <p:spPr>
          <a:xfrm>
            <a:off x="2938" y="2786870"/>
            <a:ext cx="981750" cy="894094"/>
          </a:xfrm>
          <a:prstGeom prst="rect">
            <a:avLst/>
          </a:prstGeom>
          <a:noFill/>
          <a:ln>
            <a:noFill/>
          </a:ln>
        </p:spPr>
      </p:pic>
      <p:pic>
        <p:nvPicPr>
          <p:cNvPr descr="pal.png" id="477" name="Shape 477"/>
          <p:cNvPicPr preferRelativeResize="0"/>
          <p:nvPr/>
        </p:nvPicPr>
        <p:blipFill>
          <a:blip r:embed="rId9">
            <a:alphaModFix/>
          </a:blip>
          <a:stretch>
            <a:fillRect/>
          </a:stretch>
        </p:blipFill>
        <p:spPr>
          <a:xfrm>
            <a:off x="1049750" y="2786870"/>
            <a:ext cx="981775" cy="894117"/>
          </a:xfrm>
          <a:prstGeom prst="rect">
            <a:avLst/>
          </a:prstGeom>
          <a:noFill/>
          <a:ln>
            <a:noFill/>
          </a:ln>
        </p:spPr>
      </p:pic>
      <p:pic>
        <p:nvPicPr>
          <p:cNvPr descr="pan.png" id="478" name="Shape 478"/>
          <p:cNvPicPr preferRelativeResize="0"/>
          <p:nvPr/>
        </p:nvPicPr>
        <p:blipFill>
          <a:blip r:embed="rId10">
            <a:alphaModFix/>
          </a:blip>
          <a:stretch>
            <a:fillRect/>
          </a:stretch>
        </p:blipFill>
        <p:spPr>
          <a:xfrm>
            <a:off x="2946" y="3798121"/>
            <a:ext cx="987628" cy="894125"/>
          </a:xfrm>
          <a:prstGeom prst="rect">
            <a:avLst/>
          </a:prstGeom>
          <a:noFill/>
          <a:ln>
            <a:noFill/>
          </a:ln>
        </p:spPr>
      </p:pic>
      <p:pic>
        <p:nvPicPr>
          <p:cNvPr descr="pat.png" id="479" name="Shape 479"/>
          <p:cNvPicPr preferRelativeResize="0"/>
          <p:nvPr/>
        </p:nvPicPr>
        <p:blipFill>
          <a:blip r:embed="rId11">
            <a:alphaModFix/>
          </a:blip>
          <a:stretch>
            <a:fillRect/>
          </a:stretch>
        </p:blipFill>
        <p:spPr>
          <a:xfrm>
            <a:off x="1049763" y="3795470"/>
            <a:ext cx="981750" cy="894094"/>
          </a:xfrm>
          <a:prstGeom prst="rect">
            <a:avLst/>
          </a:prstGeom>
          <a:noFill/>
          <a:ln>
            <a:noFill/>
          </a:ln>
        </p:spPr>
      </p:pic>
      <p:pic>
        <p:nvPicPr>
          <p:cNvPr descr="rake.png" id="480" name="Shape 480"/>
          <p:cNvPicPr preferRelativeResize="0"/>
          <p:nvPr/>
        </p:nvPicPr>
        <p:blipFill>
          <a:blip r:embed="rId12">
            <a:alphaModFix/>
          </a:blip>
          <a:stretch>
            <a:fillRect/>
          </a:stretch>
        </p:blipFill>
        <p:spPr>
          <a:xfrm>
            <a:off x="2950" y="4689570"/>
            <a:ext cx="987625" cy="899444"/>
          </a:xfrm>
          <a:prstGeom prst="rect">
            <a:avLst/>
          </a:prstGeom>
          <a:noFill/>
          <a:ln>
            <a:noFill/>
          </a:ln>
        </p:spPr>
      </p:pic>
      <p:pic>
        <p:nvPicPr>
          <p:cNvPr descr="sad.png" id="481" name="Shape 481"/>
          <p:cNvPicPr preferRelativeResize="0"/>
          <p:nvPr/>
        </p:nvPicPr>
        <p:blipFill>
          <a:blip r:embed="rId13">
            <a:alphaModFix/>
          </a:blip>
          <a:stretch>
            <a:fillRect/>
          </a:stretch>
        </p:blipFill>
        <p:spPr>
          <a:xfrm>
            <a:off x="1046833" y="4692233"/>
            <a:ext cx="987625" cy="894122"/>
          </a:xfrm>
          <a:prstGeom prst="rect">
            <a:avLst/>
          </a:prstGeom>
          <a:noFill/>
          <a:ln>
            <a:noFill/>
          </a:ln>
        </p:spPr>
      </p:pic>
      <p:pic>
        <p:nvPicPr>
          <p:cNvPr descr="sale.png" id="482" name="Shape 482"/>
          <p:cNvPicPr preferRelativeResize="0"/>
          <p:nvPr/>
        </p:nvPicPr>
        <p:blipFill>
          <a:blip r:embed="rId14">
            <a:alphaModFix/>
          </a:blip>
          <a:stretch>
            <a:fillRect/>
          </a:stretch>
        </p:blipFill>
        <p:spPr>
          <a:xfrm>
            <a:off x="-5" y="5586345"/>
            <a:ext cx="987625" cy="894122"/>
          </a:xfrm>
          <a:prstGeom prst="rect">
            <a:avLst/>
          </a:prstGeom>
          <a:noFill/>
          <a:ln>
            <a:noFill/>
          </a:ln>
        </p:spPr>
      </p:pic>
      <p:pic>
        <p:nvPicPr>
          <p:cNvPr descr="same.png" id="483" name="Shape 483"/>
          <p:cNvPicPr preferRelativeResize="0"/>
          <p:nvPr/>
        </p:nvPicPr>
        <p:blipFill>
          <a:blip r:embed="rId15">
            <a:alphaModFix/>
          </a:blip>
          <a:stretch>
            <a:fillRect/>
          </a:stretch>
        </p:blipFill>
        <p:spPr>
          <a:xfrm>
            <a:off x="1046808" y="5586345"/>
            <a:ext cx="987625" cy="894122"/>
          </a:xfrm>
          <a:prstGeom prst="rect">
            <a:avLst/>
          </a:prstGeom>
          <a:noFill/>
          <a:ln>
            <a:noFill/>
          </a:ln>
        </p:spPr>
      </p:pic>
      <p:pic>
        <p:nvPicPr>
          <p:cNvPr descr="tab.png" id="484" name="Shape 484"/>
          <p:cNvPicPr preferRelativeResize="0"/>
          <p:nvPr/>
        </p:nvPicPr>
        <p:blipFill>
          <a:blip r:embed="rId16">
            <a:alphaModFix/>
          </a:blip>
          <a:stretch>
            <a:fillRect/>
          </a:stretch>
        </p:blipFill>
        <p:spPr>
          <a:xfrm>
            <a:off x="2932" y="6480470"/>
            <a:ext cx="981750" cy="888803"/>
          </a:xfrm>
          <a:prstGeom prst="rect">
            <a:avLst/>
          </a:prstGeom>
          <a:noFill/>
          <a:ln>
            <a:noFill/>
          </a:ln>
        </p:spPr>
      </p:pic>
      <p:pic>
        <p:nvPicPr>
          <p:cNvPr descr="take.png" id="485" name="Shape 485"/>
          <p:cNvPicPr preferRelativeResize="0"/>
          <p:nvPr/>
        </p:nvPicPr>
        <p:blipFill>
          <a:blip r:embed="rId17">
            <a:alphaModFix/>
          </a:blip>
          <a:stretch>
            <a:fillRect/>
          </a:stretch>
        </p:blipFill>
        <p:spPr>
          <a:xfrm>
            <a:off x="1046796" y="6477808"/>
            <a:ext cx="987625" cy="894122"/>
          </a:xfrm>
          <a:prstGeom prst="rect">
            <a:avLst/>
          </a:prstGeom>
          <a:noFill/>
          <a:ln>
            <a:noFill/>
          </a:ln>
        </p:spPr>
      </p:pic>
      <p:sp>
        <p:nvSpPr>
          <p:cNvPr id="486" name="Shape 486"/>
          <p:cNvSpPr txBox="1"/>
          <p:nvPr/>
        </p:nvSpPr>
        <p:spPr>
          <a:xfrm>
            <a:off x="4774200" y="589100"/>
            <a:ext cx="703500" cy="527400"/>
          </a:xfrm>
          <a:prstGeom prst="rect">
            <a:avLst/>
          </a:prstGeom>
          <a:noFill/>
          <a:ln>
            <a:noFill/>
          </a:ln>
        </p:spPr>
        <p:txBody>
          <a:bodyPr anchorCtr="0" anchor="t" bIns="91425" lIns="91425" rIns="91425" wrap="square" tIns="91425">
            <a:noAutofit/>
          </a:bodyPr>
          <a:lstStyle/>
          <a:p>
            <a:pPr indent="0" lvl="0" marL="0">
              <a:spcBef>
                <a:spcPts val="0"/>
              </a:spcBef>
              <a:buNone/>
            </a:pPr>
            <a:r>
              <a:rPr lang="en" sz="3600"/>
              <a:t>A</a:t>
            </a:r>
          </a:p>
        </p:txBody>
      </p:sp>
      <p:sp>
        <p:nvSpPr>
          <p:cNvPr id="487" name="Shape 487"/>
          <p:cNvSpPr txBox="1"/>
          <p:nvPr/>
        </p:nvSpPr>
        <p:spPr>
          <a:xfrm>
            <a:off x="8074225" y="589100"/>
            <a:ext cx="703500" cy="5274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3600"/>
              <a:t>A</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91" name="Shape 491"/>
        <p:cNvGrpSpPr/>
        <p:nvPr/>
      </p:nvGrpSpPr>
      <p:grpSpPr>
        <a:xfrm>
          <a:off x="0" y="0"/>
          <a:ext cx="0" cy="0"/>
          <a:chOff x="0" y="0"/>
          <a:chExt cx="0" cy="0"/>
        </a:xfrm>
      </p:grpSpPr>
      <p:pic>
        <p:nvPicPr>
          <p:cNvPr descr="be.png" id="492" name="Shape 492"/>
          <p:cNvPicPr preferRelativeResize="0"/>
          <p:nvPr/>
        </p:nvPicPr>
        <p:blipFill>
          <a:blip r:embed="rId4">
            <a:alphaModFix/>
          </a:blip>
          <a:stretch>
            <a:fillRect/>
          </a:stretch>
        </p:blipFill>
        <p:spPr>
          <a:xfrm>
            <a:off x="3025" y="802475"/>
            <a:ext cx="1012000" cy="916200"/>
          </a:xfrm>
          <a:prstGeom prst="rect">
            <a:avLst/>
          </a:prstGeom>
          <a:noFill/>
          <a:ln>
            <a:noFill/>
          </a:ln>
        </p:spPr>
      </p:pic>
      <p:pic>
        <p:nvPicPr>
          <p:cNvPr descr="bed.png" id="493" name="Shape 493"/>
          <p:cNvPicPr preferRelativeResize="0"/>
          <p:nvPr/>
        </p:nvPicPr>
        <p:blipFill>
          <a:blip r:embed="rId5">
            <a:alphaModFix/>
          </a:blip>
          <a:stretch>
            <a:fillRect/>
          </a:stretch>
        </p:blipFill>
        <p:spPr>
          <a:xfrm>
            <a:off x="1083471" y="802483"/>
            <a:ext cx="1012000" cy="916189"/>
          </a:xfrm>
          <a:prstGeom prst="rect">
            <a:avLst/>
          </a:prstGeom>
          <a:noFill/>
          <a:ln>
            <a:noFill/>
          </a:ln>
        </p:spPr>
      </p:pic>
      <p:pic>
        <p:nvPicPr>
          <p:cNvPr descr="bee.png" id="494" name="Shape 494"/>
          <p:cNvPicPr preferRelativeResize="0"/>
          <p:nvPr/>
        </p:nvPicPr>
        <p:blipFill>
          <a:blip r:embed="rId6">
            <a:alphaModFix/>
          </a:blip>
          <a:stretch>
            <a:fillRect/>
          </a:stretch>
        </p:blipFill>
        <p:spPr>
          <a:xfrm>
            <a:off x="3020" y="1685495"/>
            <a:ext cx="1012000" cy="916189"/>
          </a:xfrm>
          <a:prstGeom prst="rect">
            <a:avLst/>
          </a:prstGeom>
          <a:noFill/>
          <a:ln>
            <a:noFill/>
          </a:ln>
        </p:spPr>
      </p:pic>
      <p:pic>
        <p:nvPicPr>
          <p:cNvPr descr="beg.png" id="495" name="Shape 495"/>
          <p:cNvPicPr preferRelativeResize="0"/>
          <p:nvPr/>
        </p:nvPicPr>
        <p:blipFill>
          <a:blip r:embed="rId7">
            <a:alphaModFix/>
          </a:blip>
          <a:stretch>
            <a:fillRect/>
          </a:stretch>
        </p:blipFill>
        <p:spPr>
          <a:xfrm>
            <a:off x="1083475" y="1682758"/>
            <a:ext cx="1012000" cy="921643"/>
          </a:xfrm>
          <a:prstGeom prst="rect">
            <a:avLst/>
          </a:prstGeom>
          <a:noFill/>
          <a:ln>
            <a:noFill/>
          </a:ln>
        </p:spPr>
      </p:pic>
      <p:pic>
        <p:nvPicPr>
          <p:cNvPr descr="den.png" id="496" name="Shape 496"/>
          <p:cNvPicPr preferRelativeResize="0"/>
          <p:nvPr/>
        </p:nvPicPr>
        <p:blipFill>
          <a:blip r:embed="rId8">
            <a:alphaModFix/>
          </a:blip>
          <a:stretch>
            <a:fillRect/>
          </a:stretch>
        </p:blipFill>
        <p:spPr>
          <a:xfrm>
            <a:off x="3021" y="2604396"/>
            <a:ext cx="1012000" cy="916189"/>
          </a:xfrm>
          <a:prstGeom prst="rect">
            <a:avLst/>
          </a:prstGeom>
          <a:noFill/>
          <a:ln>
            <a:noFill/>
          </a:ln>
        </p:spPr>
      </p:pic>
      <p:pic>
        <p:nvPicPr>
          <p:cNvPr descr="fed.png" id="497" name="Shape 497"/>
          <p:cNvPicPr preferRelativeResize="0"/>
          <p:nvPr/>
        </p:nvPicPr>
        <p:blipFill>
          <a:blip r:embed="rId9">
            <a:alphaModFix/>
          </a:blip>
          <a:stretch>
            <a:fillRect/>
          </a:stretch>
        </p:blipFill>
        <p:spPr>
          <a:xfrm>
            <a:off x="3025" y="3520571"/>
            <a:ext cx="1012000" cy="921643"/>
          </a:xfrm>
          <a:prstGeom prst="rect">
            <a:avLst/>
          </a:prstGeom>
          <a:noFill/>
          <a:ln>
            <a:noFill/>
          </a:ln>
        </p:spPr>
      </p:pic>
      <p:pic>
        <p:nvPicPr>
          <p:cNvPr descr="here.png" id="498" name="Shape 498"/>
          <p:cNvPicPr preferRelativeResize="0"/>
          <p:nvPr/>
        </p:nvPicPr>
        <p:blipFill>
          <a:blip r:embed="rId10">
            <a:alphaModFix/>
          </a:blip>
          <a:stretch>
            <a:fillRect/>
          </a:stretch>
        </p:blipFill>
        <p:spPr>
          <a:xfrm>
            <a:off x="1083475" y="2601658"/>
            <a:ext cx="1012000" cy="921643"/>
          </a:xfrm>
          <a:prstGeom prst="rect">
            <a:avLst/>
          </a:prstGeom>
          <a:noFill/>
          <a:ln>
            <a:noFill/>
          </a:ln>
        </p:spPr>
      </p:pic>
      <p:pic>
        <p:nvPicPr>
          <p:cNvPr descr="wet.png" id="499" name="Shape 499"/>
          <p:cNvPicPr preferRelativeResize="0"/>
          <p:nvPr/>
        </p:nvPicPr>
        <p:blipFill>
          <a:blip r:embed="rId11">
            <a:alphaModFix/>
          </a:blip>
          <a:stretch>
            <a:fillRect/>
          </a:stretch>
        </p:blipFill>
        <p:spPr>
          <a:xfrm>
            <a:off x="1083475" y="3520570"/>
            <a:ext cx="1012000" cy="921643"/>
          </a:xfrm>
          <a:prstGeom prst="rect">
            <a:avLst/>
          </a:prstGeom>
          <a:noFill/>
          <a:ln>
            <a:noFill/>
          </a:ln>
        </p:spPr>
      </p:pic>
      <p:pic>
        <p:nvPicPr>
          <p:cNvPr descr="weed.png" id="500" name="Shape 500"/>
          <p:cNvPicPr preferRelativeResize="0"/>
          <p:nvPr/>
        </p:nvPicPr>
        <p:blipFill>
          <a:blip r:embed="rId12">
            <a:alphaModFix/>
          </a:blip>
          <a:stretch>
            <a:fillRect/>
          </a:stretch>
        </p:blipFill>
        <p:spPr>
          <a:xfrm>
            <a:off x="3025" y="4406295"/>
            <a:ext cx="1012000" cy="921643"/>
          </a:xfrm>
          <a:prstGeom prst="rect">
            <a:avLst/>
          </a:prstGeom>
          <a:noFill/>
          <a:ln>
            <a:noFill/>
          </a:ln>
        </p:spPr>
      </p:pic>
      <p:pic>
        <p:nvPicPr>
          <p:cNvPr descr="these.png" id="501" name="Shape 501"/>
          <p:cNvPicPr preferRelativeResize="0"/>
          <p:nvPr/>
        </p:nvPicPr>
        <p:blipFill>
          <a:blip r:embed="rId13">
            <a:alphaModFix/>
          </a:blip>
          <a:stretch>
            <a:fillRect/>
          </a:stretch>
        </p:blipFill>
        <p:spPr>
          <a:xfrm>
            <a:off x="1083471" y="4406271"/>
            <a:ext cx="1012000" cy="916189"/>
          </a:xfrm>
          <a:prstGeom prst="rect">
            <a:avLst/>
          </a:prstGeom>
          <a:noFill/>
          <a:ln>
            <a:noFill/>
          </a:ln>
        </p:spPr>
      </p:pic>
      <p:pic>
        <p:nvPicPr>
          <p:cNvPr descr="red.png" id="502" name="Shape 502"/>
          <p:cNvPicPr preferRelativeResize="0"/>
          <p:nvPr/>
        </p:nvPicPr>
        <p:blipFill>
          <a:blip r:embed="rId14">
            <a:alphaModFix/>
          </a:blip>
          <a:stretch>
            <a:fillRect/>
          </a:stretch>
        </p:blipFill>
        <p:spPr>
          <a:xfrm>
            <a:off x="3020" y="5322445"/>
            <a:ext cx="1012000" cy="916189"/>
          </a:xfrm>
          <a:prstGeom prst="rect">
            <a:avLst/>
          </a:prstGeom>
          <a:noFill/>
          <a:ln>
            <a:noFill/>
          </a:ln>
        </p:spPr>
      </p:pic>
      <p:pic>
        <p:nvPicPr>
          <p:cNvPr descr="pet.png" id="503" name="Shape 503"/>
          <p:cNvPicPr preferRelativeResize="0"/>
          <p:nvPr/>
        </p:nvPicPr>
        <p:blipFill>
          <a:blip r:embed="rId15">
            <a:alphaModFix/>
          </a:blip>
          <a:stretch>
            <a:fillRect/>
          </a:stretch>
        </p:blipFill>
        <p:spPr>
          <a:xfrm>
            <a:off x="1080458" y="5319708"/>
            <a:ext cx="1018031" cy="921650"/>
          </a:xfrm>
          <a:prstGeom prst="rect">
            <a:avLst/>
          </a:prstGeom>
          <a:noFill/>
          <a:ln>
            <a:noFill/>
          </a:ln>
        </p:spPr>
      </p:pic>
      <p:pic>
        <p:nvPicPr>
          <p:cNvPr descr="pen.png" id="504" name="Shape 504"/>
          <p:cNvPicPr preferRelativeResize="0"/>
          <p:nvPr/>
        </p:nvPicPr>
        <p:blipFill>
          <a:blip r:embed="rId16">
            <a:alphaModFix/>
          </a:blip>
          <a:stretch>
            <a:fillRect/>
          </a:stretch>
        </p:blipFill>
        <p:spPr>
          <a:xfrm>
            <a:off x="-4" y="6244121"/>
            <a:ext cx="1018050" cy="921667"/>
          </a:xfrm>
          <a:prstGeom prst="rect">
            <a:avLst/>
          </a:prstGeom>
          <a:noFill/>
          <a:ln>
            <a:noFill/>
          </a:ln>
        </p:spPr>
      </p:pic>
      <p:pic>
        <p:nvPicPr>
          <p:cNvPr descr="me.png" id="505" name="Shape 505"/>
          <p:cNvPicPr preferRelativeResize="0"/>
          <p:nvPr/>
        </p:nvPicPr>
        <p:blipFill>
          <a:blip r:embed="rId17">
            <a:alphaModFix/>
          </a:blip>
          <a:stretch>
            <a:fillRect/>
          </a:stretch>
        </p:blipFill>
        <p:spPr>
          <a:xfrm>
            <a:off x="1080450" y="6309846"/>
            <a:ext cx="1018050" cy="92715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09" name="Shape 509"/>
        <p:cNvGrpSpPr/>
        <p:nvPr/>
      </p:nvGrpSpPr>
      <p:grpSpPr>
        <a:xfrm>
          <a:off x="0" y="0"/>
          <a:ext cx="0" cy="0"/>
          <a:chOff x="0" y="0"/>
          <a:chExt cx="0" cy="0"/>
        </a:xfrm>
      </p:grpSpPr>
      <p:sp>
        <p:nvSpPr>
          <p:cNvPr id="510" name="Shape 510"/>
          <p:cNvSpPr txBox="1"/>
          <p:nvPr/>
        </p:nvSpPr>
        <p:spPr>
          <a:xfrm>
            <a:off x="4774200" y="589100"/>
            <a:ext cx="703500" cy="5274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3600"/>
              <a:t>I</a:t>
            </a:r>
          </a:p>
        </p:txBody>
      </p:sp>
      <p:sp>
        <p:nvSpPr>
          <p:cNvPr id="511" name="Shape 511"/>
          <p:cNvSpPr txBox="1"/>
          <p:nvPr/>
        </p:nvSpPr>
        <p:spPr>
          <a:xfrm>
            <a:off x="8074225" y="589100"/>
            <a:ext cx="703500" cy="5274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3600"/>
              <a:t>I</a:t>
            </a:r>
          </a:p>
        </p:txBody>
      </p:sp>
      <p:pic>
        <p:nvPicPr>
          <p:cNvPr descr="i1.png" id="512" name="Shape 512"/>
          <p:cNvPicPr preferRelativeResize="0"/>
          <p:nvPr/>
        </p:nvPicPr>
        <p:blipFill>
          <a:blip r:embed="rId4">
            <a:alphaModFix/>
          </a:blip>
          <a:stretch>
            <a:fillRect/>
          </a:stretch>
        </p:blipFill>
        <p:spPr>
          <a:xfrm>
            <a:off x="-4" y="-4"/>
            <a:ext cx="1094975" cy="991300"/>
          </a:xfrm>
          <a:prstGeom prst="rect">
            <a:avLst/>
          </a:prstGeom>
          <a:noFill/>
          <a:ln>
            <a:noFill/>
          </a:ln>
        </p:spPr>
      </p:pic>
      <p:pic>
        <p:nvPicPr>
          <p:cNvPr descr="i2.png" id="513" name="Shape 513"/>
          <p:cNvPicPr preferRelativeResize="0"/>
          <p:nvPr/>
        </p:nvPicPr>
        <p:blipFill>
          <a:blip r:embed="rId5">
            <a:alphaModFix/>
          </a:blip>
          <a:stretch>
            <a:fillRect/>
          </a:stretch>
        </p:blipFill>
        <p:spPr>
          <a:xfrm>
            <a:off x="-4" y="991296"/>
            <a:ext cx="1094975" cy="991309"/>
          </a:xfrm>
          <a:prstGeom prst="rect">
            <a:avLst/>
          </a:prstGeom>
          <a:noFill/>
          <a:ln>
            <a:noFill/>
          </a:ln>
        </p:spPr>
      </p:pic>
      <p:pic>
        <p:nvPicPr>
          <p:cNvPr descr="i3.png" id="514" name="Shape 514"/>
          <p:cNvPicPr preferRelativeResize="0"/>
          <p:nvPr/>
        </p:nvPicPr>
        <p:blipFill>
          <a:blip r:embed="rId6">
            <a:alphaModFix/>
          </a:blip>
          <a:stretch>
            <a:fillRect/>
          </a:stretch>
        </p:blipFill>
        <p:spPr>
          <a:xfrm>
            <a:off x="0" y="1982596"/>
            <a:ext cx="1094975" cy="997209"/>
          </a:xfrm>
          <a:prstGeom prst="rect">
            <a:avLst/>
          </a:prstGeom>
          <a:noFill/>
          <a:ln>
            <a:noFill/>
          </a:ln>
        </p:spPr>
      </p:pic>
      <p:pic>
        <p:nvPicPr>
          <p:cNvPr descr="i4.png" id="515" name="Shape 515"/>
          <p:cNvPicPr preferRelativeResize="0"/>
          <p:nvPr/>
        </p:nvPicPr>
        <p:blipFill>
          <a:blip r:embed="rId7">
            <a:alphaModFix/>
          </a:blip>
          <a:stretch>
            <a:fillRect/>
          </a:stretch>
        </p:blipFill>
        <p:spPr>
          <a:xfrm>
            <a:off x="-4" y="2933346"/>
            <a:ext cx="1094975" cy="991309"/>
          </a:xfrm>
          <a:prstGeom prst="rect">
            <a:avLst/>
          </a:prstGeom>
          <a:noFill/>
          <a:ln>
            <a:noFill/>
          </a:ln>
        </p:spPr>
      </p:pic>
      <p:pic>
        <p:nvPicPr>
          <p:cNvPr descr="i5.png" id="516" name="Shape 516"/>
          <p:cNvPicPr preferRelativeResize="0"/>
          <p:nvPr/>
        </p:nvPicPr>
        <p:blipFill>
          <a:blip r:embed="rId8">
            <a:alphaModFix/>
          </a:blip>
          <a:stretch>
            <a:fillRect/>
          </a:stretch>
        </p:blipFill>
        <p:spPr>
          <a:xfrm>
            <a:off x="0" y="3971096"/>
            <a:ext cx="1094975" cy="997209"/>
          </a:xfrm>
          <a:prstGeom prst="rect">
            <a:avLst/>
          </a:prstGeom>
          <a:noFill/>
          <a:ln>
            <a:noFill/>
          </a:ln>
        </p:spPr>
      </p:pic>
      <p:pic>
        <p:nvPicPr>
          <p:cNvPr descr="i6.png" id="517" name="Shape 517"/>
          <p:cNvPicPr preferRelativeResize="0"/>
          <p:nvPr/>
        </p:nvPicPr>
        <p:blipFill>
          <a:blip r:embed="rId9">
            <a:alphaModFix/>
          </a:blip>
          <a:stretch>
            <a:fillRect/>
          </a:stretch>
        </p:blipFill>
        <p:spPr>
          <a:xfrm>
            <a:off x="-4" y="4968296"/>
            <a:ext cx="1094975" cy="991309"/>
          </a:xfrm>
          <a:prstGeom prst="rect">
            <a:avLst/>
          </a:prstGeom>
          <a:noFill/>
          <a:ln>
            <a:noFill/>
          </a:ln>
        </p:spPr>
      </p:pic>
      <p:pic>
        <p:nvPicPr>
          <p:cNvPr descr="i7.png" id="518" name="Shape 518"/>
          <p:cNvPicPr preferRelativeResize="0"/>
          <p:nvPr/>
        </p:nvPicPr>
        <p:blipFill>
          <a:blip r:embed="rId10">
            <a:alphaModFix/>
          </a:blip>
          <a:stretch>
            <a:fillRect/>
          </a:stretch>
        </p:blipFill>
        <p:spPr>
          <a:xfrm>
            <a:off x="-4" y="5866696"/>
            <a:ext cx="1094975" cy="991309"/>
          </a:xfrm>
          <a:prstGeom prst="rect">
            <a:avLst/>
          </a:prstGeom>
          <a:noFill/>
          <a:ln>
            <a:noFill/>
          </a:ln>
        </p:spPr>
      </p:pic>
      <p:pic>
        <p:nvPicPr>
          <p:cNvPr descr="i8.png" id="519" name="Shape 519"/>
          <p:cNvPicPr preferRelativeResize="0"/>
          <p:nvPr/>
        </p:nvPicPr>
        <p:blipFill>
          <a:blip r:embed="rId11">
            <a:alphaModFix/>
          </a:blip>
          <a:stretch>
            <a:fillRect/>
          </a:stretch>
        </p:blipFill>
        <p:spPr>
          <a:xfrm>
            <a:off x="1094975" y="-2954"/>
            <a:ext cx="1094975" cy="997209"/>
          </a:xfrm>
          <a:prstGeom prst="rect">
            <a:avLst/>
          </a:prstGeom>
          <a:noFill/>
          <a:ln>
            <a:noFill/>
          </a:ln>
        </p:spPr>
      </p:pic>
      <p:pic>
        <p:nvPicPr>
          <p:cNvPr descr="i9.png" id="520" name="Shape 520"/>
          <p:cNvPicPr preferRelativeResize="0"/>
          <p:nvPr/>
        </p:nvPicPr>
        <p:blipFill>
          <a:blip r:embed="rId12">
            <a:alphaModFix/>
          </a:blip>
          <a:stretch>
            <a:fillRect/>
          </a:stretch>
        </p:blipFill>
        <p:spPr>
          <a:xfrm>
            <a:off x="1094971" y="991296"/>
            <a:ext cx="1094975" cy="991309"/>
          </a:xfrm>
          <a:prstGeom prst="rect">
            <a:avLst/>
          </a:prstGeom>
          <a:noFill/>
          <a:ln>
            <a:noFill/>
          </a:ln>
        </p:spPr>
      </p:pic>
      <p:pic>
        <p:nvPicPr>
          <p:cNvPr descr="i10.png" id="521" name="Shape 521"/>
          <p:cNvPicPr preferRelativeResize="0"/>
          <p:nvPr/>
        </p:nvPicPr>
        <p:blipFill>
          <a:blip r:embed="rId13">
            <a:alphaModFix/>
          </a:blip>
          <a:stretch>
            <a:fillRect/>
          </a:stretch>
        </p:blipFill>
        <p:spPr>
          <a:xfrm>
            <a:off x="1094975" y="1982596"/>
            <a:ext cx="1094975" cy="997209"/>
          </a:xfrm>
          <a:prstGeom prst="rect">
            <a:avLst/>
          </a:prstGeom>
          <a:noFill/>
          <a:ln>
            <a:noFill/>
          </a:ln>
        </p:spPr>
      </p:pic>
      <p:pic>
        <p:nvPicPr>
          <p:cNvPr descr="i11.png" id="522" name="Shape 522"/>
          <p:cNvPicPr preferRelativeResize="0"/>
          <p:nvPr/>
        </p:nvPicPr>
        <p:blipFill>
          <a:blip r:embed="rId14">
            <a:alphaModFix/>
          </a:blip>
          <a:stretch>
            <a:fillRect/>
          </a:stretch>
        </p:blipFill>
        <p:spPr>
          <a:xfrm>
            <a:off x="1094971" y="2933346"/>
            <a:ext cx="1094975" cy="991309"/>
          </a:xfrm>
          <a:prstGeom prst="rect">
            <a:avLst/>
          </a:prstGeom>
          <a:noFill/>
          <a:ln>
            <a:noFill/>
          </a:ln>
        </p:spPr>
      </p:pic>
      <p:pic>
        <p:nvPicPr>
          <p:cNvPr descr="i12.png" id="523" name="Shape 523"/>
          <p:cNvPicPr preferRelativeResize="0"/>
          <p:nvPr/>
        </p:nvPicPr>
        <p:blipFill>
          <a:blip r:embed="rId15">
            <a:alphaModFix/>
          </a:blip>
          <a:stretch>
            <a:fillRect/>
          </a:stretch>
        </p:blipFill>
        <p:spPr>
          <a:xfrm>
            <a:off x="1094975" y="3968146"/>
            <a:ext cx="1094975" cy="997209"/>
          </a:xfrm>
          <a:prstGeom prst="rect">
            <a:avLst/>
          </a:prstGeom>
          <a:noFill/>
          <a:ln>
            <a:noFill/>
          </a:ln>
        </p:spPr>
      </p:pic>
      <p:pic>
        <p:nvPicPr>
          <p:cNvPr descr="i13.png" id="524" name="Shape 524"/>
          <p:cNvPicPr preferRelativeResize="0"/>
          <p:nvPr/>
        </p:nvPicPr>
        <p:blipFill>
          <a:blip r:embed="rId16">
            <a:alphaModFix/>
          </a:blip>
          <a:stretch>
            <a:fillRect/>
          </a:stretch>
        </p:blipFill>
        <p:spPr>
          <a:xfrm>
            <a:off x="1094971" y="4968296"/>
            <a:ext cx="1094975" cy="991309"/>
          </a:xfrm>
          <a:prstGeom prst="rect">
            <a:avLst/>
          </a:prstGeom>
          <a:noFill/>
          <a:ln>
            <a:noFill/>
          </a:ln>
        </p:spPr>
      </p:pic>
      <p:pic>
        <p:nvPicPr>
          <p:cNvPr descr="i14.png" id="525" name="Shape 525"/>
          <p:cNvPicPr preferRelativeResize="0"/>
          <p:nvPr/>
        </p:nvPicPr>
        <p:blipFill>
          <a:blip r:embed="rId17">
            <a:alphaModFix/>
          </a:blip>
          <a:stretch>
            <a:fillRect/>
          </a:stretch>
        </p:blipFill>
        <p:spPr>
          <a:xfrm>
            <a:off x="1094975" y="5863746"/>
            <a:ext cx="1094975" cy="99720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29" name="Shape 529"/>
        <p:cNvGrpSpPr/>
        <p:nvPr/>
      </p:nvGrpSpPr>
      <p:grpSpPr>
        <a:xfrm>
          <a:off x="0" y="0"/>
          <a:ext cx="0" cy="0"/>
          <a:chOff x="0" y="0"/>
          <a:chExt cx="0" cy="0"/>
        </a:xfrm>
      </p:grpSpPr>
      <p:sp>
        <p:nvSpPr>
          <p:cNvPr id="530" name="Shape 530"/>
          <p:cNvSpPr txBox="1"/>
          <p:nvPr/>
        </p:nvSpPr>
        <p:spPr>
          <a:xfrm>
            <a:off x="4774200" y="589100"/>
            <a:ext cx="703500" cy="5274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3600"/>
              <a:t>O</a:t>
            </a:r>
          </a:p>
        </p:txBody>
      </p:sp>
      <p:sp>
        <p:nvSpPr>
          <p:cNvPr id="531" name="Shape 531"/>
          <p:cNvSpPr txBox="1"/>
          <p:nvPr/>
        </p:nvSpPr>
        <p:spPr>
          <a:xfrm>
            <a:off x="8074225" y="589100"/>
            <a:ext cx="703500" cy="5274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3600"/>
              <a:t>O</a:t>
            </a:r>
          </a:p>
        </p:txBody>
      </p:sp>
      <p:pic>
        <p:nvPicPr>
          <p:cNvPr descr="o1.png" id="532" name="Shape 532"/>
          <p:cNvPicPr preferRelativeResize="0"/>
          <p:nvPr/>
        </p:nvPicPr>
        <p:blipFill>
          <a:blip r:embed="rId4">
            <a:alphaModFix/>
          </a:blip>
          <a:stretch>
            <a:fillRect/>
          </a:stretch>
        </p:blipFill>
        <p:spPr>
          <a:xfrm>
            <a:off x="-4" y="202221"/>
            <a:ext cx="1079975" cy="977725"/>
          </a:xfrm>
          <a:prstGeom prst="rect">
            <a:avLst/>
          </a:prstGeom>
          <a:noFill/>
          <a:ln>
            <a:noFill/>
          </a:ln>
        </p:spPr>
      </p:pic>
      <p:pic>
        <p:nvPicPr>
          <p:cNvPr descr="o2.png" id="533" name="Shape 533"/>
          <p:cNvPicPr preferRelativeResize="0"/>
          <p:nvPr/>
        </p:nvPicPr>
        <p:blipFill>
          <a:blip r:embed="rId5">
            <a:alphaModFix/>
          </a:blip>
          <a:stretch>
            <a:fillRect/>
          </a:stretch>
        </p:blipFill>
        <p:spPr>
          <a:xfrm>
            <a:off x="1201021" y="202221"/>
            <a:ext cx="1079975" cy="977729"/>
          </a:xfrm>
          <a:prstGeom prst="rect">
            <a:avLst/>
          </a:prstGeom>
          <a:noFill/>
          <a:ln>
            <a:noFill/>
          </a:ln>
        </p:spPr>
      </p:pic>
      <p:pic>
        <p:nvPicPr>
          <p:cNvPr descr="o3.png" id="534" name="Shape 534"/>
          <p:cNvPicPr preferRelativeResize="0"/>
          <p:nvPr/>
        </p:nvPicPr>
        <p:blipFill>
          <a:blip r:embed="rId6">
            <a:alphaModFix/>
          </a:blip>
          <a:stretch>
            <a:fillRect/>
          </a:stretch>
        </p:blipFill>
        <p:spPr>
          <a:xfrm>
            <a:off x="3200" y="1179945"/>
            <a:ext cx="1073580" cy="977725"/>
          </a:xfrm>
          <a:prstGeom prst="rect">
            <a:avLst/>
          </a:prstGeom>
          <a:noFill/>
          <a:ln>
            <a:noFill/>
          </a:ln>
        </p:spPr>
      </p:pic>
      <p:pic>
        <p:nvPicPr>
          <p:cNvPr descr="o4.png" id="535" name="Shape 535"/>
          <p:cNvPicPr preferRelativeResize="0"/>
          <p:nvPr/>
        </p:nvPicPr>
        <p:blipFill>
          <a:blip r:embed="rId7">
            <a:alphaModFix/>
          </a:blip>
          <a:stretch>
            <a:fillRect/>
          </a:stretch>
        </p:blipFill>
        <p:spPr>
          <a:xfrm>
            <a:off x="1201021" y="1179946"/>
            <a:ext cx="1079975" cy="977729"/>
          </a:xfrm>
          <a:prstGeom prst="rect">
            <a:avLst/>
          </a:prstGeom>
          <a:noFill/>
          <a:ln>
            <a:noFill/>
          </a:ln>
        </p:spPr>
      </p:pic>
      <p:pic>
        <p:nvPicPr>
          <p:cNvPr descr="o5.png" id="536" name="Shape 536"/>
          <p:cNvPicPr preferRelativeResize="0"/>
          <p:nvPr/>
        </p:nvPicPr>
        <p:blipFill>
          <a:blip r:embed="rId8">
            <a:alphaModFix/>
          </a:blip>
          <a:stretch>
            <a:fillRect/>
          </a:stretch>
        </p:blipFill>
        <p:spPr>
          <a:xfrm>
            <a:off x="3200" y="2157671"/>
            <a:ext cx="1073575" cy="977720"/>
          </a:xfrm>
          <a:prstGeom prst="rect">
            <a:avLst/>
          </a:prstGeom>
          <a:noFill/>
          <a:ln>
            <a:noFill/>
          </a:ln>
        </p:spPr>
      </p:pic>
      <p:pic>
        <p:nvPicPr>
          <p:cNvPr descr="o6.png" id="537" name="Shape 537"/>
          <p:cNvPicPr preferRelativeResize="0"/>
          <p:nvPr/>
        </p:nvPicPr>
        <p:blipFill>
          <a:blip r:embed="rId9">
            <a:alphaModFix/>
          </a:blip>
          <a:stretch>
            <a:fillRect/>
          </a:stretch>
        </p:blipFill>
        <p:spPr>
          <a:xfrm>
            <a:off x="1204221" y="2160571"/>
            <a:ext cx="1073575" cy="971935"/>
          </a:xfrm>
          <a:prstGeom prst="rect">
            <a:avLst/>
          </a:prstGeom>
          <a:noFill/>
          <a:ln>
            <a:noFill/>
          </a:ln>
        </p:spPr>
      </p:pic>
      <p:pic>
        <p:nvPicPr>
          <p:cNvPr descr="o7.png" id="538" name="Shape 538"/>
          <p:cNvPicPr preferRelativeResize="0"/>
          <p:nvPr/>
        </p:nvPicPr>
        <p:blipFill>
          <a:blip r:embed="rId10">
            <a:alphaModFix/>
          </a:blip>
          <a:stretch>
            <a:fillRect/>
          </a:stretch>
        </p:blipFill>
        <p:spPr>
          <a:xfrm>
            <a:off x="-4" y="3067646"/>
            <a:ext cx="1079975" cy="977729"/>
          </a:xfrm>
          <a:prstGeom prst="rect">
            <a:avLst/>
          </a:prstGeom>
          <a:noFill/>
          <a:ln>
            <a:noFill/>
          </a:ln>
        </p:spPr>
      </p:pic>
      <p:pic>
        <p:nvPicPr>
          <p:cNvPr descr="o8.png" id="539" name="Shape 539"/>
          <p:cNvPicPr preferRelativeResize="0"/>
          <p:nvPr/>
        </p:nvPicPr>
        <p:blipFill>
          <a:blip r:embed="rId11">
            <a:alphaModFix/>
          </a:blip>
          <a:stretch>
            <a:fillRect/>
          </a:stretch>
        </p:blipFill>
        <p:spPr>
          <a:xfrm>
            <a:off x="1204225" y="3067646"/>
            <a:ext cx="1073575" cy="977720"/>
          </a:xfrm>
          <a:prstGeom prst="rect">
            <a:avLst/>
          </a:prstGeom>
          <a:noFill/>
          <a:ln>
            <a:noFill/>
          </a:ln>
        </p:spPr>
      </p:pic>
      <p:pic>
        <p:nvPicPr>
          <p:cNvPr descr="o9.png" id="540" name="Shape 540"/>
          <p:cNvPicPr preferRelativeResize="0"/>
          <p:nvPr/>
        </p:nvPicPr>
        <p:blipFill>
          <a:blip r:embed="rId12">
            <a:alphaModFix/>
          </a:blip>
          <a:stretch>
            <a:fillRect/>
          </a:stretch>
        </p:blipFill>
        <p:spPr>
          <a:xfrm>
            <a:off x="-4" y="4045371"/>
            <a:ext cx="1079975" cy="977729"/>
          </a:xfrm>
          <a:prstGeom prst="rect">
            <a:avLst/>
          </a:prstGeom>
          <a:noFill/>
          <a:ln>
            <a:noFill/>
          </a:ln>
        </p:spPr>
      </p:pic>
      <p:pic>
        <p:nvPicPr>
          <p:cNvPr descr="o10.png" id="541" name="Shape 541"/>
          <p:cNvPicPr preferRelativeResize="0"/>
          <p:nvPr/>
        </p:nvPicPr>
        <p:blipFill>
          <a:blip r:embed="rId13">
            <a:alphaModFix/>
          </a:blip>
          <a:stretch>
            <a:fillRect/>
          </a:stretch>
        </p:blipFill>
        <p:spPr>
          <a:xfrm>
            <a:off x="1201025" y="3968046"/>
            <a:ext cx="1079975" cy="983549"/>
          </a:xfrm>
          <a:prstGeom prst="rect">
            <a:avLst/>
          </a:prstGeom>
          <a:noFill/>
          <a:ln>
            <a:noFill/>
          </a:ln>
        </p:spPr>
      </p:pic>
      <p:pic>
        <p:nvPicPr>
          <p:cNvPr descr="o11.png" id="542" name="Shape 542"/>
          <p:cNvPicPr preferRelativeResize="0"/>
          <p:nvPr/>
        </p:nvPicPr>
        <p:blipFill>
          <a:blip r:embed="rId14">
            <a:alphaModFix/>
          </a:blip>
          <a:stretch>
            <a:fillRect/>
          </a:stretch>
        </p:blipFill>
        <p:spPr>
          <a:xfrm>
            <a:off x="3196" y="4955346"/>
            <a:ext cx="1073575" cy="971935"/>
          </a:xfrm>
          <a:prstGeom prst="rect">
            <a:avLst/>
          </a:prstGeom>
          <a:noFill/>
          <a:ln>
            <a:noFill/>
          </a:ln>
        </p:spPr>
      </p:pic>
      <p:pic>
        <p:nvPicPr>
          <p:cNvPr descr="o12.png" id="543" name="Shape 543"/>
          <p:cNvPicPr preferRelativeResize="0"/>
          <p:nvPr/>
        </p:nvPicPr>
        <p:blipFill>
          <a:blip r:embed="rId15">
            <a:alphaModFix/>
          </a:blip>
          <a:stretch>
            <a:fillRect/>
          </a:stretch>
        </p:blipFill>
        <p:spPr>
          <a:xfrm>
            <a:off x="1204225" y="4853421"/>
            <a:ext cx="1073575" cy="977720"/>
          </a:xfrm>
          <a:prstGeom prst="rect">
            <a:avLst/>
          </a:prstGeom>
          <a:noFill/>
          <a:ln>
            <a:noFill/>
          </a:ln>
        </p:spPr>
      </p:pic>
      <p:pic>
        <p:nvPicPr>
          <p:cNvPr descr="o13.png" id="544" name="Shape 544"/>
          <p:cNvPicPr preferRelativeResize="0"/>
          <p:nvPr/>
        </p:nvPicPr>
        <p:blipFill>
          <a:blip r:embed="rId16">
            <a:alphaModFix/>
          </a:blip>
          <a:stretch>
            <a:fillRect/>
          </a:stretch>
        </p:blipFill>
        <p:spPr>
          <a:xfrm>
            <a:off x="-4" y="5933071"/>
            <a:ext cx="1079975" cy="977729"/>
          </a:xfrm>
          <a:prstGeom prst="rect">
            <a:avLst/>
          </a:prstGeom>
          <a:noFill/>
          <a:ln>
            <a:noFill/>
          </a:ln>
        </p:spPr>
      </p:pic>
      <p:pic>
        <p:nvPicPr>
          <p:cNvPr descr="o14.png" id="545" name="Shape 545"/>
          <p:cNvPicPr preferRelativeResize="0"/>
          <p:nvPr/>
        </p:nvPicPr>
        <p:blipFill>
          <a:blip r:embed="rId17">
            <a:alphaModFix/>
          </a:blip>
          <a:stretch>
            <a:fillRect/>
          </a:stretch>
        </p:blipFill>
        <p:spPr>
          <a:xfrm>
            <a:off x="1201025" y="5933071"/>
            <a:ext cx="1079975" cy="9835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49" name="Shape 549"/>
        <p:cNvGrpSpPr/>
        <p:nvPr/>
      </p:nvGrpSpPr>
      <p:grpSpPr>
        <a:xfrm>
          <a:off x="0" y="0"/>
          <a:ext cx="0" cy="0"/>
          <a:chOff x="0" y="0"/>
          <a:chExt cx="0" cy="0"/>
        </a:xfrm>
      </p:grpSpPr>
      <p:sp>
        <p:nvSpPr>
          <p:cNvPr id="550" name="Shape 550"/>
          <p:cNvSpPr txBox="1"/>
          <p:nvPr/>
        </p:nvSpPr>
        <p:spPr>
          <a:xfrm>
            <a:off x="4774200" y="589100"/>
            <a:ext cx="703500" cy="5274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3600"/>
              <a:t>U</a:t>
            </a:r>
          </a:p>
        </p:txBody>
      </p:sp>
      <p:sp>
        <p:nvSpPr>
          <p:cNvPr id="551" name="Shape 551"/>
          <p:cNvSpPr txBox="1"/>
          <p:nvPr/>
        </p:nvSpPr>
        <p:spPr>
          <a:xfrm>
            <a:off x="8074225" y="589100"/>
            <a:ext cx="703500" cy="5274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3600"/>
              <a:t>U</a:t>
            </a:r>
          </a:p>
        </p:txBody>
      </p:sp>
      <p:pic>
        <p:nvPicPr>
          <p:cNvPr descr="u1.png" id="552" name="Shape 552"/>
          <p:cNvPicPr preferRelativeResize="0"/>
          <p:nvPr/>
        </p:nvPicPr>
        <p:blipFill>
          <a:blip r:embed="rId4">
            <a:alphaModFix/>
          </a:blip>
          <a:stretch>
            <a:fillRect/>
          </a:stretch>
        </p:blipFill>
        <p:spPr>
          <a:xfrm>
            <a:off x="-4" y="-4"/>
            <a:ext cx="1140000" cy="1032075"/>
          </a:xfrm>
          <a:prstGeom prst="rect">
            <a:avLst/>
          </a:prstGeom>
          <a:noFill/>
          <a:ln>
            <a:noFill/>
          </a:ln>
        </p:spPr>
      </p:pic>
      <p:pic>
        <p:nvPicPr>
          <p:cNvPr descr="u2.png" id="553" name="Shape 553"/>
          <p:cNvPicPr preferRelativeResize="0"/>
          <p:nvPr/>
        </p:nvPicPr>
        <p:blipFill>
          <a:blip r:embed="rId5">
            <a:alphaModFix/>
          </a:blip>
          <a:stretch>
            <a:fillRect/>
          </a:stretch>
        </p:blipFill>
        <p:spPr>
          <a:xfrm>
            <a:off x="-4" y="955871"/>
            <a:ext cx="1140000" cy="1032071"/>
          </a:xfrm>
          <a:prstGeom prst="rect">
            <a:avLst/>
          </a:prstGeom>
          <a:noFill/>
          <a:ln>
            <a:noFill/>
          </a:ln>
        </p:spPr>
      </p:pic>
      <p:pic>
        <p:nvPicPr>
          <p:cNvPr descr="u3.png" id="554" name="Shape 554"/>
          <p:cNvPicPr preferRelativeResize="0"/>
          <p:nvPr/>
        </p:nvPicPr>
        <p:blipFill>
          <a:blip r:embed="rId6">
            <a:alphaModFix/>
          </a:blip>
          <a:stretch>
            <a:fillRect/>
          </a:stretch>
        </p:blipFill>
        <p:spPr>
          <a:xfrm>
            <a:off x="0" y="1987947"/>
            <a:ext cx="1140000" cy="1038214"/>
          </a:xfrm>
          <a:prstGeom prst="rect">
            <a:avLst/>
          </a:prstGeom>
          <a:noFill/>
          <a:ln>
            <a:noFill/>
          </a:ln>
        </p:spPr>
      </p:pic>
      <p:pic>
        <p:nvPicPr>
          <p:cNvPr descr="u4.png" id="555" name="Shape 555"/>
          <p:cNvPicPr preferRelativeResize="0"/>
          <p:nvPr/>
        </p:nvPicPr>
        <p:blipFill>
          <a:blip r:embed="rId7">
            <a:alphaModFix/>
          </a:blip>
          <a:stretch>
            <a:fillRect/>
          </a:stretch>
        </p:blipFill>
        <p:spPr>
          <a:xfrm>
            <a:off x="-4" y="2949946"/>
            <a:ext cx="1140000" cy="1032071"/>
          </a:xfrm>
          <a:prstGeom prst="rect">
            <a:avLst/>
          </a:prstGeom>
          <a:noFill/>
          <a:ln>
            <a:noFill/>
          </a:ln>
        </p:spPr>
      </p:pic>
      <p:pic>
        <p:nvPicPr>
          <p:cNvPr descr="u5.png" id="556" name="Shape 556"/>
          <p:cNvPicPr preferRelativeResize="0"/>
          <p:nvPr/>
        </p:nvPicPr>
        <p:blipFill>
          <a:blip r:embed="rId8">
            <a:alphaModFix/>
          </a:blip>
          <a:stretch>
            <a:fillRect/>
          </a:stretch>
        </p:blipFill>
        <p:spPr>
          <a:xfrm>
            <a:off x="0" y="3905821"/>
            <a:ext cx="1140000" cy="1038214"/>
          </a:xfrm>
          <a:prstGeom prst="rect">
            <a:avLst/>
          </a:prstGeom>
          <a:noFill/>
          <a:ln>
            <a:noFill/>
          </a:ln>
        </p:spPr>
      </p:pic>
      <p:pic>
        <p:nvPicPr>
          <p:cNvPr descr="u6.png" id="557" name="Shape 557"/>
          <p:cNvPicPr preferRelativeResize="0"/>
          <p:nvPr/>
        </p:nvPicPr>
        <p:blipFill>
          <a:blip r:embed="rId9">
            <a:alphaModFix/>
          </a:blip>
          <a:stretch>
            <a:fillRect/>
          </a:stretch>
        </p:blipFill>
        <p:spPr>
          <a:xfrm>
            <a:off x="-4" y="4863921"/>
            <a:ext cx="1140000" cy="1032071"/>
          </a:xfrm>
          <a:prstGeom prst="rect">
            <a:avLst/>
          </a:prstGeom>
          <a:noFill/>
          <a:ln>
            <a:noFill/>
          </a:ln>
        </p:spPr>
      </p:pic>
      <p:pic>
        <p:nvPicPr>
          <p:cNvPr descr="u7.png" id="558" name="Shape 558"/>
          <p:cNvPicPr preferRelativeResize="0"/>
          <p:nvPr/>
        </p:nvPicPr>
        <p:blipFill>
          <a:blip r:embed="rId10">
            <a:alphaModFix/>
          </a:blip>
          <a:stretch>
            <a:fillRect/>
          </a:stretch>
        </p:blipFill>
        <p:spPr>
          <a:xfrm>
            <a:off x="1139996" y="-4"/>
            <a:ext cx="1140000" cy="1032071"/>
          </a:xfrm>
          <a:prstGeom prst="rect">
            <a:avLst/>
          </a:prstGeom>
          <a:noFill/>
          <a:ln>
            <a:noFill/>
          </a:ln>
        </p:spPr>
      </p:pic>
      <p:pic>
        <p:nvPicPr>
          <p:cNvPr descr="u8.png" id="559" name="Shape 559"/>
          <p:cNvPicPr preferRelativeResize="0"/>
          <p:nvPr/>
        </p:nvPicPr>
        <p:blipFill>
          <a:blip r:embed="rId11">
            <a:alphaModFix/>
          </a:blip>
          <a:stretch>
            <a:fillRect/>
          </a:stretch>
        </p:blipFill>
        <p:spPr>
          <a:xfrm>
            <a:off x="1139996" y="1032071"/>
            <a:ext cx="1140000" cy="1032071"/>
          </a:xfrm>
          <a:prstGeom prst="rect">
            <a:avLst/>
          </a:prstGeom>
          <a:noFill/>
          <a:ln>
            <a:noFill/>
          </a:ln>
        </p:spPr>
      </p:pic>
      <p:pic>
        <p:nvPicPr>
          <p:cNvPr descr="u9.png" id="560" name="Shape 560"/>
          <p:cNvPicPr preferRelativeResize="0"/>
          <p:nvPr/>
        </p:nvPicPr>
        <p:blipFill>
          <a:blip r:embed="rId12">
            <a:alphaModFix/>
          </a:blip>
          <a:stretch>
            <a:fillRect/>
          </a:stretch>
        </p:blipFill>
        <p:spPr>
          <a:xfrm>
            <a:off x="0" y="5819796"/>
            <a:ext cx="1140000" cy="1038214"/>
          </a:xfrm>
          <a:prstGeom prst="rect">
            <a:avLst/>
          </a:prstGeom>
          <a:noFill/>
          <a:ln>
            <a:noFill/>
          </a:ln>
        </p:spPr>
      </p:pic>
      <p:pic>
        <p:nvPicPr>
          <p:cNvPr descr="u10.png" id="561" name="Shape 561"/>
          <p:cNvPicPr preferRelativeResize="0"/>
          <p:nvPr/>
        </p:nvPicPr>
        <p:blipFill>
          <a:blip r:embed="rId13">
            <a:alphaModFix/>
          </a:blip>
          <a:stretch>
            <a:fillRect/>
          </a:stretch>
        </p:blipFill>
        <p:spPr>
          <a:xfrm>
            <a:off x="1139997" y="1991009"/>
            <a:ext cx="1140000" cy="1032071"/>
          </a:xfrm>
          <a:prstGeom prst="rect">
            <a:avLst/>
          </a:prstGeom>
          <a:noFill/>
          <a:ln>
            <a:noFill/>
          </a:ln>
        </p:spPr>
      </p:pic>
      <p:pic>
        <p:nvPicPr>
          <p:cNvPr descr="u11.png" id="562" name="Shape 562"/>
          <p:cNvPicPr preferRelativeResize="0"/>
          <p:nvPr/>
        </p:nvPicPr>
        <p:blipFill>
          <a:blip r:embed="rId14">
            <a:alphaModFix/>
          </a:blip>
          <a:stretch>
            <a:fillRect/>
          </a:stretch>
        </p:blipFill>
        <p:spPr>
          <a:xfrm>
            <a:off x="1140000" y="2943821"/>
            <a:ext cx="1140000" cy="1038214"/>
          </a:xfrm>
          <a:prstGeom prst="rect">
            <a:avLst/>
          </a:prstGeom>
          <a:noFill/>
          <a:ln>
            <a:noFill/>
          </a:ln>
        </p:spPr>
      </p:pic>
      <p:pic>
        <p:nvPicPr>
          <p:cNvPr descr="u12.png" id="563" name="Shape 563"/>
          <p:cNvPicPr preferRelativeResize="0"/>
          <p:nvPr/>
        </p:nvPicPr>
        <p:blipFill>
          <a:blip r:embed="rId15">
            <a:alphaModFix/>
          </a:blip>
          <a:stretch>
            <a:fillRect/>
          </a:stretch>
        </p:blipFill>
        <p:spPr>
          <a:xfrm>
            <a:off x="1139996" y="3908046"/>
            <a:ext cx="1140000" cy="1032071"/>
          </a:xfrm>
          <a:prstGeom prst="rect">
            <a:avLst/>
          </a:prstGeom>
          <a:noFill/>
          <a:ln>
            <a:noFill/>
          </a:ln>
        </p:spPr>
      </p:pic>
      <p:pic>
        <p:nvPicPr>
          <p:cNvPr descr="u13.png" id="564" name="Shape 564"/>
          <p:cNvPicPr preferRelativeResize="0"/>
          <p:nvPr/>
        </p:nvPicPr>
        <p:blipFill>
          <a:blip r:embed="rId16">
            <a:alphaModFix/>
          </a:blip>
          <a:stretch>
            <a:fillRect/>
          </a:stretch>
        </p:blipFill>
        <p:spPr>
          <a:xfrm>
            <a:off x="1140000" y="4860859"/>
            <a:ext cx="1140000" cy="1038214"/>
          </a:xfrm>
          <a:prstGeom prst="rect">
            <a:avLst/>
          </a:prstGeom>
          <a:noFill/>
          <a:ln>
            <a:noFill/>
          </a:ln>
        </p:spPr>
      </p:pic>
      <p:pic>
        <p:nvPicPr>
          <p:cNvPr descr="u14.png" id="565" name="Shape 565"/>
          <p:cNvPicPr preferRelativeResize="0"/>
          <p:nvPr/>
        </p:nvPicPr>
        <p:blipFill>
          <a:blip r:embed="rId17">
            <a:alphaModFix/>
          </a:blip>
          <a:stretch>
            <a:fillRect/>
          </a:stretch>
        </p:blipFill>
        <p:spPr>
          <a:xfrm>
            <a:off x="1140000" y="5825096"/>
            <a:ext cx="1140000" cy="103821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69" name="Shape 569"/>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7" name="Shape 57"/>
        <p:cNvGrpSpPr/>
        <p:nvPr/>
      </p:nvGrpSpPr>
      <p:grpSpPr>
        <a:xfrm>
          <a:off x="0" y="0"/>
          <a:ext cx="0" cy="0"/>
          <a:chOff x="0" y="0"/>
          <a:chExt cx="0" cy="0"/>
        </a:xfrm>
      </p:grpSpPr>
      <p:pic>
        <p:nvPicPr>
          <p:cNvPr id="58" name="Shape 58"/>
          <p:cNvPicPr preferRelativeResize="0"/>
          <p:nvPr/>
        </p:nvPicPr>
        <p:blipFill rotWithShape="1">
          <a:blip r:embed="rId4">
            <a:alphaModFix/>
          </a:blip>
          <a:srcRect b="-7" l="9966" r="0" t="21760"/>
          <a:stretch/>
        </p:blipFill>
        <p:spPr>
          <a:xfrm>
            <a:off x="4493663" y="5023522"/>
            <a:ext cx="915750" cy="861024"/>
          </a:xfrm>
          <a:prstGeom prst="rect">
            <a:avLst/>
          </a:prstGeom>
          <a:noFill/>
          <a:ln>
            <a:noFill/>
          </a:ln>
        </p:spPr>
      </p:pic>
      <p:pic>
        <p:nvPicPr>
          <p:cNvPr id="59" name="Shape 59"/>
          <p:cNvPicPr preferRelativeResize="0"/>
          <p:nvPr/>
        </p:nvPicPr>
        <p:blipFill rotWithShape="1">
          <a:blip r:embed="rId5">
            <a:alphaModFix/>
          </a:blip>
          <a:srcRect b="13201" l="15543" r="12061" t="0"/>
          <a:stretch/>
        </p:blipFill>
        <p:spPr>
          <a:xfrm>
            <a:off x="3867487" y="4860063"/>
            <a:ext cx="736301" cy="955149"/>
          </a:xfrm>
          <a:prstGeom prst="rect">
            <a:avLst/>
          </a:prstGeom>
          <a:noFill/>
          <a:ln>
            <a:noFill/>
          </a:ln>
        </p:spPr>
      </p:pic>
      <p:pic>
        <p:nvPicPr>
          <p:cNvPr id="60" name="Shape 60"/>
          <p:cNvPicPr preferRelativeResize="0"/>
          <p:nvPr/>
        </p:nvPicPr>
        <p:blipFill rotWithShape="1">
          <a:blip r:embed="rId6">
            <a:alphaModFix/>
          </a:blip>
          <a:srcRect b="12412" l="15293" r="10571" t="5928"/>
          <a:stretch/>
        </p:blipFill>
        <p:spPr>
          <a:xfrm>
            <a:off x="2462388" y="4860038"/>
            <a:ext cx="801475" cy="955174"/>
          </a:xfrm>
          <a:prstGeom prst="rect">
            <a:avLst/>
          </a:prstGeom>
          <a:noFill/>
          <a:ln>
            <a:noFill/>
          </a:ln>
        </p:spPr>
      </p:pic>
      <p:pic>
        <p:nvPicPr>
          <p:cNvPr id="61" name="Shape 61"/>
          <p:cNvPicPr preferRelativeResize="0"/>
          <p:nvPr/>
        </p:nvPicPr>
        <p:blipFill rotWithShape="1">
          <a:blip r:embed="rId7">
            <a:alphaModFix/>
          </a:blip>
          <a:srcRect b="18066" l="15296" r="16597" t="18340"/>
          <a:stretch/>
        </p:blipFill>
        <p:spPr>
          <a:xfrm>
            <a:off x="1837913" y="5002000"/>
            <a:ext cx="736301" cy="743876"/>
          </a:xfrm>
          <a:prstGeom prst="rect">
            <a:avLst/>
          </a:prstGeom>
          <a:noFill/>
          <a:ln>
            <a:noFill/>
          </a:ln>
        </p:spPr>
      </p:pic>
      <p:pic>
        <p:nvPicPr>
          <p:cNvPr id="62" name="Shape 62"/>
          <p:cNvPicPr preferRelativeResize="0"/>
          <p:nvPr/>
        </p:nvPicPr>
        <p:blipFill rotWithShape="1">
          <a:blip r:embed="rId8">
            <a:alphaModFix/>
          </a:blip>
          <a:srcRect b="0" l="15296" r="16597" t="0"/>
          <a:stretch/>
        </p:blipFill>
        <p:spPr>
          <a:xfrm>
            <a:off x="1119663" y="4787450"/>
            <a:ext cx="736301" cy="1169724"/>
          </a:xfrm>
          <a:prstGeom prst="rect">
            <a:avLst/>
          </a:prstGeom>
          <a:noFill/>
          <a:ln>
            <a:noFill/>
          </a:ln>
        </p:spPr>
      </p:pic>
      <p:pic>
        <p:nvPicPr>
          <p:cNvPr id="63" name="Shape 63"/>
          <p:cNvPicPr preferRelativeResize="0"/>
          <p:nvPr/>
        </p:nvPicPr>
        <p:blipFill rotWithShape="1">
          <a:blip r:embed="rId9">
            <a:alphaModFix/>
          </a:blip>
          <a:srcRect b="11768" l="15296" r="16597" t="18345"/>
          <a:stretch/>
        </p:blipFill>
        <p:spPr>
          <a:xfrm>
            <a:off x="3194038" y="4965188"/>
            <a:ext cx="736301" cy="817499"/>
          </a:xfrm>
          <a:prstGeom prst="rect">
            <a:avLst/>
          </a:prstGeom>
          <a:noFill/>
          <a:ln>
            <a:noFill/>
          </a:ln>
        </p:spPr>
      </p:pic>
      <p:pic>
        <p:nvPicPr>
          <p:cNvPr id="64" name="Shape 64"/>
          <p:cNvPicPr preferRelativeResize="0"/>
          <p:nvPr/>
        </p:nvPicPr>
        <p:blipFill>
          <a:blip r:embed="rId10">
            <a:alphaModFix/>
          </a:blip>
          <a:stretch>
            <a:fillRect/>
          </a:stretch>
        </p:blipFill>
        <p:spPr>
          <a:xfrm>
            <a:off x="196494" y="4752769"/>
            <a:ext cx="1081170" cy="1169743"/>
          </a:xfrm>
          <a:prstGeom prst="rect">
            <a:avLst/>
          </a:prstGeom>
          <a:noFill/>
          <a:ln>
            <a:noFill/>
          </a:ln>
        </p:spPr>
      </p:pic>
      <p:pic>
        <p:nvPicPr>
          <p:cNvPr id="65" name="Shape 65"/>
          <p:cNvPicPr preferRelativeResize="0"/>
          <p:nvPr/>
        </p:nvPicPr>
        <p:blipFill rotWithShape="1">
          <a:blip r:embed="rId11">
            <a:alphaModFix/>
          </a:blip>
          <a:srcRect b="8045" l="13114" r="13496" t="18343"/>
          <a:stretch/>
        </p:blipFill>
        <p:spPr>
          <a:xfrm>
            <a:off x="55750" y="5962225"/>
            <a:ext cx="859074" cy="861024"/>
          </a:xfrm>
          <a:prstGeom prst="rect">
            <a:avLst/>
          </a:prstGeom>
          <a:noFill/>
          <a:ln>
            <a:noFill/>
          </a:ln>
        </p:spPr>
      </p:pic>
      <p:pic>
        <p:nvPicPr>
          <p:cNvPr id="66" name="Shape 66"/>
          <p:cNvPicPr preferRelativeResize="0"/>
          <p:nvPr/>
        </p:nvPicPr>
        <p:blipFill rotWithShape="1">
          <a:blip r:embed="rId12">
            <a:alphaModFix/>
          </a:blip>
          <a:srcRect b="12541" l="15536" r="12068" t="0"/>
          <a:stretch/>
        </p:blipFill>
        <p:spPr>
          <a:xfrm>
            <a:off x="5291663" y="4898800"/>
            <a:ext cx="736301" cy="888875"/>
          </a:xfrm>
          <a:prstGeom prst="rect">
            <a:avLst/>
          </a:prstGeom>
          <a:noFill/>
          <a:ln>
            <a:noFill/>
          </a:ln>
        </p:spPr>
      </p:pic>
      <p:pic>
        <p:nvPicPr>
          <p:cNvPr id="67" name="Shape 67"/>
          <p:cNvPicPr preferRelativeResize="0"/>
          <p:nvPr/>
        </p:nvPicPr>
        <p:blipFill rotWithShape="1">
          <a:blip r:embed="rId13">
            <a:alphaModFix/>
          </a:blip>
          <a:srcRect b="0" l="28924" r="29730" t="0"/>
          <a:stretch/>
        </p:blipFill>
        <p:spPr>
          <a:xfrm>
            <a:off x="5941000" y="4898775"/>
            <a:ext cx="420525" cy="1016375"/>
          </a:xfrm>
          <a:prstGeom prst="rect">
            <a:avLst/>
          </a:prstGeom>
          <a:noFill/>
          <a:ln>
            <a:noFill/>
          </a:ln>
        </p:spPr>
      </p:pic>
      <p:pic>
        <p:nvPicPr>
          <p:cNvPr id="68" name="Shape 68"/>
          <p:cNvPicPr preferRelativeResize="0"/>
          <p:nvPr/>
        </p:nvPicPr>
        <p:blipFill>
          <a:blip r:embed="rId14">
            <a:alphaModFix/>
          </a:blip>
          <a:stretch>
            <a:fillRect/>
          </a:stretch>
        </p:blipFill>
        <p:spPr>
          <a:xfrm>
            <a:off x="8020338" y="4865744"/>
            <a:ext cx="1017101" cy="1016369"/>
          </a:xfrm>
          <a:prstGeom prst="rect">
            <a:avLst/>
          </a:prstGeom>
          <a:noFill/>
          <a:ln>
            <a:noFill/>
          </a:ln>
        </p:spPr>
      </p:pic>
      <p:pic>
        <p:nvPicPr>
          <p:cNvPr id="69" name="Shape 69"/>
          <p:cNvPicPr preferRelativeResize="0"/>
          <p:nvPr/>
        </p:nvPicPr>
        <p:blipFill rotWithShape="1">
          <a:blip r:embed="rId15">
            <a:alphaModFix/>
          </a:blip>
          <a:srcRect b="0" l="29885" r="26119" t="0"/>
          <a:stretch/>
        </p:blipFill>
        <p:spPr>
          <a:xfrm>
            <a:off x="7599812" y="4976438"/>
            <a:ext cx="420525" cy="955174"/>
          </a:xfrm>
          <a:prstGeom prst="rect">
            <a:avLst/>
          </a:prstGeom>
          <a:noFill/>
          <a:ln>
            <a:noFill/>
          </a:ln>
        </p:spPr>
      </p:pic>
      <p:pic>
        <p:nvPicPr>
          <p:cNvPr id="70" name="Shape 70"/>
          <p:cNvPicPr preferRelativeResize="0"/>
          <p:nvPr/>
        </p:nvPicPr>
        <p:blipFill rotWithShape="1">
          <a:blip r:embed="rId16">
            <a:alphaModFix/>
          </a:blip>
          <a:srcRect b="0" l="12642" r="15238" t="8475"/>
          <a:stretch/>
        </p:blipFill>
        <p:spPr>
          <a:xfrm>
            <a:off x="6875639" y="4945837"/>
            <a:ext cx="801475" cy="1016400"/>
          </a:xfrm>
          <a:prstGeom prst="rect">
            <a:avLst/>
          </a:prstGeom>
          <a:noFill/>
          <a:ln>
            <a:noFill/>
          </a:ln>
        </p:spPr>
      </p:pic>
      <p:pic>
        <p:nvPicPr>
          <p:cNvPr id="71" name="Shape 71"/>
          <p:cNvPicPr preferRelativeResize="0"/>
          <p:nvPr/>
        </p:nvPicPr>
        <p:blipFill rotWithShape="1">
          <a:blip r:embed="rId17">
            <a:alphaModFix/>
          </a:blip>
          <a:srcRect b="0" l="13355" r="34107" t="0"/>
          <a:stretch/>
        </p:blipFill>
        <p:spPr>
          <a:xfrm>
            <a:off x="6375538" y="4865750"/>
            <a:ext cx="534388" cy="1016375"/>
          </a:xfrm>
          <a:prstGeom prst="rect">
            <a:avLst/>
          </a:prstGeom>
          <a:noFill/>
          <a:ln>
            <a:noFill/>
          </a:ln>
        </p:spPr>
      </p:pic>
      <p:pic>
        <p:nvPicPr>
          <p:cNvPr id="72" name="Shape 72"/>
          <p:cNvPicPr preferRelativeResize="0"/>
          <p:nvPr/>
        </p:nvPicPr>
        <p:blipFill rotWithShape="1">
          <a:blip r:embed="rId18">
            <a:alphaModFix/>
          </a:blip>
          <a:srcRect b="9060" l="12983" r="13831" t="17748"/>
          <a:stretch/>
        </p:blipFill>
        <p:spPr>
          <a:xfrm>
            <a:off x="8503700" y="6008464"/>
            <a:ext cx="736301" cy="817212"/>
          </a:xfrm>
          <a:prstGeom prst="rect">
            <a:avLst/>
          </a:prstGeom>
          <a:noFill/>
          <a:ln>
            <a:noFill/>
          </a:ln>
        </p:spPr>
      </p:pic>
      <p:pic>
        <p:nvPicPr>
          <p:cNvPr id="73" name="Shape 73"/>
          <p:cNvPicPr preferRelativeResize="0"/>
          <p:nvPr/>
        </p:nvPicPr>
        <p:blipFill rotWithShape="1">
          <a:blip r:embed="rId19">
            <a:alphaModFix/>
          </a:blip>
          <a:srcRect b="13463" l="21561" r="21787" t="2496"/>
          <a:stretch/>
        </p:blipFill>
        <p:spPr>
          <a:xfrm>
            <a:off x="4219212" y="5854905"/>
            <a:ext cx="670224" cy="1103519"/>
          </a:xfrm>
          <a:prstGeom prst="rect">
            <a:avLst/>
          </a:prstGeom>
          <a:noFill/>
          <a:ln>
            <a:noFill/>
          </a:ln>
        </p:spPr>
      </p:pic>
      <p:pic>
        <p:nvPicPr>
          <p:cNvPr id="74" name="Shape 74"/>
          <p:cNvPicPr preferRelativeResize="0"/>
          <p:nvPr/>
        </p:nvPicPr>
        <p:blipFill rotWithShape="1">
          <a:blip r:embed="rId20">
            <a:alphaModFix/>
          </a:blip>
          <a:srcRect b="10698" l="13526" r="11578" t="18918"/>
          <a:stretch/>
        </p:blipFill>
        <p:spPr>
          <a:xfrm>
            <a:off x="4838625" y="6035745"/>
            <a:ext cx="801475" cy="835980"/>
          </a:xfrm>
          <a:prstGeom prst="rect">
            <a:avLst/>
          </a:prstGeom>
          <a:noFill/>
          <a:ln>
            <a:noFill/>
          </a:ln>
        </p:spPr>
      </p:pic>
      <p:pic>
        <p:nvPicPr>
          <p:cNvPr id="75" name="Shape 75"/>
          <p:cNvPicPr preferRelativeResize="0"/>
          <p:nvPr/>
        </p:nvPicPr>
        <p:blipFill rotWithShape="1">
          <a:blip r:embed="rId21">
            <a:alphaModFix/>
          </a:blip>
          <a:srcRect b="11175" l="13496" r="13114" t="15300"/>
          <a:stretch/>
        </p:blipFill>
        <p:spPr>
          <a:xfrm>
            <a:off x="875300" y="5929075"/>
            <a:ext cx="859074" cy="955174"/>
          </a:xfrm>
          <a:prstGeom prst="rect">
            <a:avLst/>
          </a:prstGeom>
          <a:noFill/>
          <a:ln>
            <a:noFill/>
          </a:ln>
        </p:spPr>
      </p:pic>
      <p:sp>
        <p:nvSpPr>
          <p:cNvPr id="76" name="Shape 76"/>
          <p:cNvSpPr/>
          <p:nvPr/>
        </p:nvSpPr>
        <p:spPr>
          <a:xfrm>
            <a:off x="7870925" y="6023225"/>
            <a:ext cx="801475" cy="817499"/>
          </a:xfrm>
          <a:prstGeom prst="rect">
            <a:avLst/>
          </a:prstGeom>
          <a:noFill/>
          <a:ln>
            <a:noFill/>
          </a:ln>
        </p:spPr>
      </p:sp>
      <p:pic>
        <p:nvPicPr>
          <p:cNvPr id="77" name="Shape 77"/>
          <p:cNvPicPr preferRelativeResize="0"/>
          <p:nvPr/>
        </p:nvPicPr>
        <p:blipFill rotWithShape="1">
          <a:blip r:embed="rId22">
            <a:alphaModFix/>
          </a:blip>
          <a:srcRect b="7457" l="17657" r="21093" t="19357"/>
          <a:stretch/>
        </p:blipFill>
        <p:spPr>
          <a:xfrm>
            <a:off x="3585000" y="6006386"/>
            <a:ext cx="670224" cy="888864"/>
          </a:xfrm>
          <a:prstGeom prst="rect">
            <a:avLst/>
          </a:prstGeom>
          <a:noFill/>
          <a:ln>
            <a:noFill/>
          </a:ln>
        </p:spPr>
      </p:pic>
      <p:pic>
        <p:nvPicPr>
          <p:cNvPr id="78" name="Shape 78"/>
          <p:cNvPicPr preferRelativeResize="0"/>
          <p:nvPr/>
        </p:nvPicPr>
        <p:blipFill rotWithShape="1">
          <a:blip r:embed="rId23">
            <a:alphaModFix/>
          </a:blip>
          <a:srcRect b="9060" l="12478" r="14336" t="17748"/>
          <a:stretch/>
        </p:blipFill>
        <p:spPr>
          <a:xfrm>
            <a:off x="7213400" y="6081800"/>
            <a:ext cx="670224" cy="743876"/>
          </a:xfrm>
          <a:prstGeom prst="rect">
            <a:avLst/>
          </a:prstGeom>
          <a:noFill/>
          <a:ln>
            <a:noFill/>
          </a:ln>
        </p:spPr>
      </p:pic>
      <p:sp>
        <p:nvSpPr>
          <p:cNvPr id="79" name="Shape 79"/>
          <p:cNvSpPr/>
          <p:nvPr/>
        </p:nvSpPr>
        <p:spPr>
          <a:xfrm>
            <a:off x="3025700" y="6044987"/>
            <a:ext cx="638025" cy="817499"/>
          </a:xfrm>
          <a:prstGeom prst="rect">
            <a:avLst/>
          </a:prstGeom>
          <a:noFill/>
          <a:ln>
            <a:noFill/>
          </a:ln>
        </p:spPr>
      </p:sp>
      <p:pic>
        <p:nvPicPr>
          <p:cNvPr id="80" name="Shape 80"/>
          <p:cNvPicPr preferRelativeResize="0"/>
          <p:nvPr/>
        </p:nvPicPr>
        <p:blipFill>
          <a:blip r:embed="rId24">
            <a:alphaModFix/>
          </a:blip>
          <a:stretch>
            <a:fillRect/>
          </a:stretch>
        </p:blipFill>
        <p:spPr>
          <a:xfrm>
            <a:off x="6297638" y="5898469"/>
            <a:ext cx="915750" cy="1016383"/>
          </a:xfrm>
          <a:prstGeom prst="rect">
            <a:avLst/>
          </a:prstGeom>
          <a:noFill/>
          <a:ln>
            <a:noFill/>
          </a:ln>
        </p:spPr>
      </p:pic>
      <p:pic>
        <p:nvPicPr>
          <p:cNvPr id="81" name="Shape 81"/>
          <p:cNvPicPr preferRelativeResize="0"/>
          <p:nvPr/>
        </p:nvPicPr>
        <p:blipFill rotWithShape="1">
          <a:blip r:embed="rId25">
            <a:alphaModFix/>
          </a:blip>
          <a:srcRect b="0" l="12478" r="14336" t="19568"/>
          <a:stretch/>
        </p:blipFill>
        <p:spPr>
          <a:xfrm>
            <a:off x="2331375" y="6023250"/>
            <a:ext cx="670224" cy="817475"/>
          </a:xfrm>
          <a:prstGeom prst="rect">
            <a:avLst/>
          </a:prstGeom>
          <a:noFill/>
          <a:ln>
            <a:noFill/>
          </a:ln>
        </p:spPr>
      </p:pic>
      <p:pic>
        <p:nvPicPr>
          <p:cNvPr id="82" name="Shape 82"/>
          <p:cNvPicPr preferRelativeResize="0"/>
          <p:nvPr/>
        </p:nvPicPr>
        <p:blipFill rotWithShape="1">
          <a:blip r:embed="rId26">
            <a:alphaModFix/>
          </a:blip>
          <a:srcRect b="12194" l="9967" r="11236" t="15388"/>
          <a:stretch/>
        </p:blipFill>
        <p:spPr>
          <a:xfrm>
            <a:off x="5520325" y="6034950"/>
            <a:ext cx="801450" cy="817475"/>
          </a:xfrm>
          <a:prstGeom prst="rect">
            <a:avLst/>
          </a:prstGeom>
          <a:noFill/>
          <a:ln>
            <a:noFill/>
          </a:ln>
        </p:spPr>
      </p:pic>
      <p:pic>
        <p:nvPicPr>
          <p:cNvPr id="83" name="Shape 83"/>
          <p:cNvPicPr preferRelativeResize="0"/>
          <p:nvPr/>
        </p:nvPicPr>
        <p:blipFill rotWithShape="1">
          <a:blip r:embed="rId27">
            <a:alphaModFix/>
          </a:blip>
          <a:srcRect b="0" l="14330" r="12478" t="19568"/>
          <a:stretch/>
        </p:blipFill>
        <p:spPr>
          <a:xfrm>
            <a:off x="1725075" y="6023225"/>
            <a:ext cx="670224" cy="817475"/>
          </a:xfrm>
          <a:prstGeom prst="rect">
            <a:avLst/>
          </a:prstGeom>
          <a:noFill/>
          <a:ln>
            <a:noFill/>
          </a:ln>
        </p:spPr>
      </p:pic>
      <p:pic>
        <p:nvPicPr>
          <p:cNvPr id="84" name="Shape 84"/>
          <p:cNvPicPr preferRelativeResize="0"/>
          <p:nvPr/>
        </p:nvPicPr>
        <p:blipFill rotWithShape="1">
          <a:blip r:embed="rId4">
            <a:alphaModFix/>
          </a:blip>
          <a:srcRect b="-7" l="9966" r="0" t="21760"/>
          <a:stretch/>
        </p:blipFill>
        <p:spPr>
          <a:xfrm>
            <a:off x="4479013" y="5023522"/>
            <a:ext cx="915750" cy="861024"/>
          </a:xfrm>
          <a:prstGeom prst="rect">
            <a:avLst/>
          </a:prstGeom>
          <a:noFill/>
          <a:ln>
            <a:noFill/>
          </a:ln>
        </p:spPr>
      </p:pic>
      <p:pic>
        <p:nvPicPr>
          <p:cNvPr id="85" name="Shape 85"/>
          <p:cNvPicPr preferRelativeResize="0"/>
          <p:nvPr/>
        </p:nvPicPr>
        <p:blipFill rotWithShape="1">
          <a:blip r:embed="rId5">
            <a:alphaModFix/>
          </a:blip>
          <a:srcRect b="13201" l="15543" r="12061" t="0"/>
          <a:stretch/>
        </p:blipFill>
        <p:spPr>
          <a:xfrm>
            <a:off x="3852837" y="4860063"/>
            <a:ext cx="736301" cy="955149"/>
          </a:xfrm>
          <a:prstGeom prst="rect">
            <a:avLst/>
          </a:prstGeom>
          <a:noFill/>
          <a:ln>
            <a:noFill/>
          </a:ln>
        </p:spPr>
      </p:pic>
      <p:pic>
        <p:nvPicPr>
          <p:cNvPr id="86" name="Shape 86"/>
          <p:cNvPicPr preferRelativeResize="0"/>
          <p:nvPr/>
        </p:nvPicPr>
        <p:blipFill rotWithShape="1">
          <a:blip r:embed="rId6">
            <a:alphaModFix/>
          </a:blip>
          <a:srcRect b="12412" l="15293" r="10571" t="5928"/>
          <a:stretch/>
        </p:blipFill>
        <p:spPr>
          <a:xfrm>
            <a:off x="2447738" y="4860038"/>
            <a:ext cx="801475" cy="955174"/>
          </a:xfrm>
          <a:prstGeom prst="rect">
            <a:avLst/>
          </a:prstGeom>
          <a:noFill/>
          <a:ln>
            <a:noFill/>
          </a:ln>
        </p:spPr>
      </p:pic>
      <p:pic>
        <p:nvPicPr>
          <p:cNvPr id="87" name="Shape 87"/>
          <p:cNvPicPr preferRelativeResize="0"/>
          <p:nvPr/>
        </p:nvPicPr>
        <p:blipFill rotWithShape="1">
          <a:blip r:embed="rId7">
            <a:alphaModFix/>
          </a:blip>
          <a:srcRect b="18066" l="15296" r="16597" t="18340"/>
          <a:stretch/>
        </p:blipFill>
        <p:spPr>
          <a:xfrm>
            <a:off x="1823263" y="5002000"/>
            <a:ext cx="736301" cy="743876"/>
          </a:xfrm>
          <a:prstGeom prst="rect">
            <a:avLst/>
          </a:prstGeom>
          <a:noFill/>
          <a:ln>
            <a:noFill/>
          </a:ln>
        </p:spPr>
      </p:pic>
      <p:pic>
        <p:nvPicPr>
          <p:cNvPr id="88" name="Shape 88"/>
          <p:cNvPicPr preferRelativeResize="0"/>
          <p:nvPr/>
        </p:nvPicPr>
        <p:blipFill rotWithShape="1">
          <a:blip r:embed="rId8">
            <a:alphaModFix/>
          </a:blip>
          <a:srcRect b="0" l="15296" r="16597" t="0"/>
          <a:stretch/>
        </p:blipFill>
        <p:spPr>
          <a:xfrm>
            <a:off x="1105013" y="4787450"/>
            <a:ext cx="736301" cy="1169724"/>
          </a:xfrm>
          <a:prstGeom prst="rect">
            <a:avLst/>
          </a:prstGeom>
          <a:noFill/>
          <a:ln>
            <a:noFill/>
          </a:ln>
        </p:spPr>
      </p:pic>
      <p:pic>
        <p:nvPicPr>
          <p:cNvPr id="89" name="Shape 89"/>
          <p:cNvPicPr preferRelativeResize="0"/>
          <p:nvPr/>
        </p:nvPicPr>
        <p:blipFill rotWithShape="1">
          <a:blip r:embed="rId9">
            <a:alphaModFix/>
          </a:blip>
          <a:srcRect b="11768" l="15296" r="16597" t="18345"/>
          <a:stretch/>
        </p:blipFill>
        <p:spPr>
          <a:xfrm>
            <a:off x="3179388" y="4965188"/>
            <a:ext cx="736301" cy="817499"/>
          </a:xfrm>
          <a:prstGeom prst="rect">
            <a:avLst/>
          </a:prstGeom>
          <a:noFill/>
          <a:ln>
            <a:noFill/>
          </a:ln>
        </p:spPr>
      </p:pic>
      <p:pic>
        <p:nvPicPr>
          <p:cNvPr id="90" name="Shape 90"/>
          <p:cNvPicPr preferRelativeResize="0"/>
          <p:nvPr/>
        </p:nvPicPr>
        <p:blipFill>
          <a:blip r:embed="rId10">
            <a:alphaModFix/>
          </a:blip>
          <a:stretch>
            <a:fillRect/>
          </a:stretch>
        </p:blipFill>
        <p:spPr>
          <a:xfrm>
            <a:off x="181844" y="4752769"/>
            <a:ext cx="1081170" cy="1169743"/>
          </a:xfrm>
          <a:prstGeom prst="rect">
            <a:avLst/>
          </a:prstGeom>
          <a:noFill/>
          <a:ln>
            <a:noFill/>
          </a:ln>
        </p:spPr>
      </p:pic>
      <p:pic>
        <p:nvPicPr>
          <p:cNvPr id="91" name="Shape 91"/>
          <p:cNvPicPr preferRelativeResize="0"/>
          <p:nvPr/>
        </p:nvPicPr>
        <p:blipFill rotWithShape="1">
          <a:blip r:embed="rId11">
            <a:alphaModFix/>
          </a:blip>
          <a:srcRect b="8045" l="13114" r="13496" t="18343"/>
          <a:stretch/>
        </p:blipFill>
        <p:spPr>
          <a:xfrm>
            <a:off x="41100" y="5962225"/>
            <a:ext cx="859074" cy="861024"/>
          </a:xfrm>
          <a:prstGeom prst="rect">
            <a:avLst/>
          </a:prstGeom>
          <a:noFill/>
          <a:ln>
            <a:noFill/>
          </a:ln>
        </p:spPr>
      </p:pic>
      <p:pic>
        <p:nvPicPr>
          <p:cNvPr id="92" name="Shape 92"/>
          <p:cNvPicPr preferRelativeResize="0"/>
          <p:nvPr/>
        </p:nvPicPr>
        <p:blipFill rotWithShape="1">
          <a:blip r:embed="rId12">
            <a:alphaModFix/>
          </a:blip>
          <a:srcRect b="12541" l="15536" r="12068" t="0"/>
          <a:stretch/>
        </p:blipFill>
        <p:spPr>
          <a:xfrm>
            <a:off x="5277013" y="4898800"/>
            <a:ext cx="736301" cy="888875"/>
          </a:xfrm>
          <a:prstGeom prst="rect">
            <a:avLst/>
          </a:prstGeom>
          <a:noFill/>
          <a:ln>
            <a:noFill/>
          </a:ln>
        </p:spPr>
      </p:pic>
      <p:pic>
        <p:nvPicPr>
          <p:cNvPr id="93" name="Shape 93"/>
          <p:cNvPicPr preferRelativeResize="0"/>
          <p:nvPr/>
        </p:nvPicPr>
        <p:blipFill rotWithShape="1">
          <a:blip r:embed="rId13">
            <a:alphaModFix/>
          </a:blip>
          <a:srcRect b="0" l="28924" r="29730" t="0"/>
          <a:stretch/>
        </p:blipFill>
        <p:spPr>
          <a:xfrm>
            <a:off x="5926350" y="4898775"/>
            <a:ext cx="420525" cy="1016375"/>
          </a:xfrm>
          <a:prstGeom prst="rect">
            <a:avLst/>
          </a:prstGeom>
          <a:noFill/>
          <a:ln>
            <a:noFill/>
          </a:ln>
        </p:spPr>
      </p:pic>
      <p:pic>
        <p:nvPicPr>
          <p:cNvPr id="94" name="Shape 94"/>
          <p:cNvPicPr preferRelativeResize="0"/>
          <p:nvPr/>
        </p:nvPicPr>
        <p:blipFill>
          <a:blip r:embed="rId14">
            <a:alphaModFix/>
          </a:blip>
          <a:stretch>
            <a:fillRect/>
          </a:stretch>
        </p:blipFill>
        <p:spPr>
          <a:xfrm>
            <a:off x="8005688" y="4865744"/>
            <a:ext cx="1017101" cy="1016369"/>
          </a:xfrm>
          <a:prstGeom prst="rect">
            <a:avLst/>
          </a:prstGeom>
          <a:noFill/>
          <a:ln>
            <a:noFill/>
          </a:ln>
        </p:spPr>
      </p:pic>
      <p:pic>
        <p:nvPicPr>
          <p:cNvPr id="95" name="Shape 95"/>
          <p:cNvPicPr preferRelativeResize="0"/>
          <p:nvPr/>
        </p:nvPicPr>
        <p:blipFill rotWithShape="1">
          <a:blip r:embed="rId15">
            <a:alphaModFix/>
          </a:blip>
          <a:srcRect b="0" l="29885" r="26119" t="0"/>
          <a:stretch/>
        </p:blipFill>
        <p:spPr>
          <a:xfrm>
            <a:off x="7585162" y="4976438"/>
            <a:ext cx="420525" cy="955174"/>
          </a:xfrm>
          <a:prstGeom prst="rect">
            <a:avLst/>
          </a:prstGeom>
          <a:noFill/>
          <a:ln>
            <a:noFill/>
          </a:ln>
        </p:spPr>
      </p:pic>
      <p:pic>
        <p:nvPicPr>
          <p:cNvPr id="96" name="Shape 96"/>
          <p:cNvPicPr preferRelativeResize="0"/>
          <p:nvPr/>
        </p:nvPicPr>
        <p:blipFill rotWithShape="1">
          <a:blip r:embed="rId16">
            <a:alphaModFix/>
          </a:blip>
          <a:srcRect b="0" l="12642" r="15238" t="8475"/>
          <a:stretch/>
        </p:blipFill>
        <p:spPr>
          <a:xfrm>
            <a:off x="6860989" y="4945837"/>
            <a:ext cx="801475" cy="1016400"/>
          </a:xfrm>
          <a:prstGeom prst="rect">
            <a:avLst/>
          </a:prstGeom>
          <a:noFill/>
          <a:ln>
            <a:noFill/>
          </a:ln>
        </p:spPr>
      </p:pic>
      <p:pic>
        <p:nvPicPr>
          <p:cNvPr id="97" name="Shape 97"/>
          <p:cNvPicPr preferRelativeResize="0"/>
          <p:nvPr/>
        </p:nvPicPr>
        <p:blipFill rotWithShape="1">
          <a:blip r:embed="rId17">
            <a:alphaModFix/>
          </a:blip>
          <a:srcRect b="0" l="13355" r="34107" t="0"/>
          <a:stretch/>
        </p:blipFill>
        <p:spPr>
          <a:xfrm>
            <a:off x="6360888" y="4865750"/>
            <a:ext cx="534388" cy="1016375"/>
          </a:xfrm>
          <a:prstGeom prst="rect">
            <a:avLst/>
          </a:prstGeom>
          <a:noFill/>
          <a:ln>
            <a:noFill/>
          </a:ln>
        </p:spPr>
      </p:pic>
      <p:pic>
        <p:nvPicPr>
          <p:cNvPr id="98" name="Shape 98"/>
          <p:cNvPicPr preferRelativeResize="0"/>
          <p:nvPr/>
        </p:nvPicPr>
        <p:blipFill rotWithShape="1">
          <a:blip r:embed="rId18">
            <a:alphaModFix/>
          </a:blip>
          <a:srcRect b="9060" l="12983" r="13831" t="17748"/>
          <a:stretch/>
        </p:blipFill>
        <p:spPr>
          <a:xfrm>
            <a:off x="8489050" y="6008464"/>
            <a:ext cx="736301" cy="817212"/>
          </a:xfrm>
          <a:prstGeom prst="rect">
            <a:avLst/>
          </a:prstGeom>
          <a:noFill/>
          <a:ln>
            <a:noFill/>
          </a:ln>
        </p:spPr>
      </p:pic>
      <p:pic>
        <p:nvPicPr>
          <p:cNvPr id="99" name="Shape 99"/>
          <p:cNvPicPr preferRelativeResize="0"/>
          <p:nvPr/>
        </p:nvPicPr>
        <p:blipFill rotWithShape="1">
          <a:blip r:embed="rId19">
            <a:alphaModFix/>
          </a:blip>
          <a:srcRect b="13463" l="21561" r="21787" t="2496"/>
          <a:stretch/>
        </p:blipFill>
        <p:spPr>
          <a:xfrm>
            <a:off x="4204562" y="5854905"/>
            <a:ext cx="670224" cy="1103519"/>
          </a:xfrm>
          <a:prstGeom prst="rect">
            <a:avLst/>
          </a:prstGeom>
          <a:noFill/>
          <a:ln>
            <a:noFill/>
          </a:ln>
        </p:spPr>
      </p:pic>
      <p:pic>
        <p:nvPicPr>
          <p:cNvPr id="100" name="Shape 100"/>
          <p:cNvPicPr preferRelativeResize="0"/>
          <p:nvPr/>
        </p:nvPicPr>
        <p:blipFill rotWithShape="1">
          <a:blip r:embed="rId20">
            <a:alphaModFix/>
          </a:blip>
          <a:srcRect b="10698" l="13526" r="11578" t="18918"/>
          <a:stretch/>
        </p:blipFill>
        <p:spPr>
          <a:xfrm>
            <a:off x="4823975" y="6035745"/>
            <a:ext cx="801475" cy="835980"/>
          </a:xfrm>
          <a:prstGeom prst="rect">
            <a:avLst/>
          </a:prstGeom>
          <a:noFill/>
          <a:ln>
            <a:noFill/>
          </a:ln>
        </p:spPr>
      </p:pic>
      <p:pic>
        <p:nvPicPr>
          <p:cNvPr id="101" name="Shape 101"/>
          <p:cNvPicPr preferRelativeResize="0"/>
          <p:nvPr/>
        </p:nvPicPr>
        <p:blipFill rotWithShape="1">
          <a:blip r:embed="rId21">
            <a:alphaModFix/>
          </a:blip>
          <a:srcRect b="11175" l="13496" r="13114" t="15300"/>
          <a:stretch/>
        </p:blipFill>
        <p:spPr>
          <a:xfrm>
            <a:off x="860650" y="5929075"/>
            <a:ext cx="859074" cy="955174"/>
          </a:xfrm>
          <a:prstGeom prst="rect">
            <a:avLst/>
          </a:prstGeom>
          <a:noFill/>
          <a:ln>
            <a:noFill/>
          </a:ln>
        </p:spPr>
      </p:pic>
      <p:sp>
        <p:nvSpPr>
          <p:cNvPr id="102" name="Shape 102"/>
          <p:cNvSpPr/>
          <p:nvPr/>
        </p:nvSpPr>
        <p:spPr>
          <a:xfrm>
            <a:off x="7856275" y="6023225"/>
            <a:ext cx="801475" cy="817499"/>
          </a:xfrm>
          <a:prstGeom prst="rect">
            <a:avLst/>
          </a:prstGeom>
          <a:noFill/>
          <a:ln>
            <a:noFill/>
          </a:ln>
        </p:spPr>
      </p:sp>
      <p:pic>
        <p:nvPicPr>
          <p:cNvPr id="103" name="Shape 103"/>
          <p:cNvPicPr preferRelativeResize="0"/>
          <p:nvPr/>
        </p:nvPicPr>
        <p:blipFill rotWithShape="1">
          <a:blip r:embed="rId22">
            <a:alphaModFix/>
          </a:blip>
          <a:srcRect b="7457" l="17657" r="21093" t="19357"/>
          <a:stretch/>
        </p:blipFill>
        <p:spPr>
          <a:xfrm>
            <a:off x="3570350" y="6006386"/>
            <a:ext cx="670224" cy="888864"/>
          </a:xfrm>
          <a:prstGeom prst="rect">
            <a:avLst/>
          </a:prstGeom>
          <a:noFill/>
          <a:ln>
            <a:noFill/>
          </a:ln>
        </p:spPr>
      </p:pic>
      <p:pic>
        <p:nvPicPr>
          <p:cNvPr id="104" name="Shape 104"/>
          <p:cNvPicPr preferRelativeResize="0"/>
          <p:nvPr/>
        </p:nvPicPr>
        <p:blipFill rotWithShape="1">
          <a:blip r:embed="rId23">
            <a:alphaModFix/>
          </a:blip>
          <a:srcRect b="9060" l="12478" r="14336" t="17748"/>
          <a:stretch/>
        </p:blipFill>
        <p:spPr>
          <a:xfrm>
            <a:off x="7198750" y="6081800"/>
            <a:ext cx="670224" cy="743876"/>
          </a:xfrm>
          <a:prstGeom prst="rect">
            <a:avLst/>
          </a:prstGeom>
          <a:noFill/>
          <a:ln>
            <a:noFill/>
          </a:ln>
        </p:spPr>
      </p:pic>
      <p:sp>
        <p:nvSpPr>
          <p:cNvPr id="105" name="Shape 105"/>
          <p:cNvSpPr/>
          <p:nvPr/>
        </p:nvSpPr>
        <p:spPr>
          <a:xfrm>
            <a:off x="3011050" y="6044987"/>
            <a:ext cx="638025" cy="817499"/>
          </a:xfrm>
          <a:prstGeom prst="rect">
            <a:avLst/>
          </a:prstGeom>
          <a:noFill/>
          <a:ln>
            <a:noFill/>
          </a:ln>
        </p:spPr>
      </p:sp>
      <p:pic>
        <p:nvPicPr>
          <p:cNvPr id="106" name="Shape 106"/>
          <p:cNvPicPr preferRelativeResize="0"/>
          <p:nvPr/>
        </p:nvPicPr>
        <p:blipFill>
          <a:blip r:embed="rId24">
            <a:alphaModFix/>
          </a:blip>
          <a:stretch>
            <a:fillRect/>
          </a:stretch>
        </p:blipFill>
        <p:spPr>
          <a:xfrm>
            <a:off x="6282988" y="5898469"/>
            <a:ext cx="915750" cy="1016383"/>
          </a:xfrm>
          <a:prstGeom prst="rect">
            <a:avLst/>
          </a:prstGeom>
          <a:noFill/>
          <a:ln>
            <a:noFill/>
          </a:ln>
        </p:spPr>
      </p:pic>
      <p:pic>
        <p:nvPicPr>
          <p:cNvPr id="107" name="Shape 107"/>
          <p:cNvPicPr preferRelativeResize="0"/>
          <p:nvPr/>
        </p:nvPicPr>
        <p:blipFill rotWithShape="1">
          <a:blip r:embed="rId25">
            <a:alphaModFix/>
          </a:blip>
          <a:srcRect b="0" l="12478" r="14336" t="19568"/>
          <a:stretch/>
        </p:blipFill>
        <p:spPr>
          <a:xfrm>
            <a:off x="2316725" y="6023250"/>
            <a:ext cx="670224" cy="817475"/>
          </a:xfrm>
          <a:prstGeom prst="rect">
            <a:avLst/>
          </a:prstGeom>
          <a:noFill/>
          <a:ln>
            <a:noFill/>
          </a:ln>
        </p:spPr>
      </p:pic>
      <p:pic>
        <p:nvPicPr>
          <p:cNvPr id="108" name="Shape 108"/>
          <p:cNvPicPr preferRelativeResize="0"/>
          <p:nvPr/>
        </p:nvPicPr>
        <p:blipFill rotWithShape="1">
          <a:blip r:embed="rId26">
            <a:alphaModFix/>
          </a:blip>
          <a:srcRect b="12194" l="9967" r="11236" t="15388"/>
          <a:stretch/>
        </p:blipFill>
        <p:spPr>
          <a:xfrm>
            <a:off x="5505675" y="6034950"/>
            <a:ext cx="801450" cy="817475"/>
          </a:xfrm>
          <a:prstGeom prst="rect">
            <a:avLst/>
          </a:prstGeom>
          <a:noFill/>
          <a:ln>
            <a:noFill/>
          </a:ln>
        </p:spPr>
      </p:pic>
      <p:pic>
        <p:nvPicPr>
          <p:cNvPr id="109" name="Shape 109"/>
          <p:cNvPicPr preferRelativeResize="0"/>
          <p:nvPr/>
        </p:nvPicPr>
        <p:blipFill rotWithShape="1">
          <a:blip r:embed="rId27">
            <a:alphaModFix/>
          </a:blip>
          <a:srcRect b="0" l="14330" r="12478" t="19568"/>
          <a:stretch/>
        </p:blipFill>
        <p:spPr>
          <a:xfrm>
            <a:off x="1710425" y="6023225"/>
            <a:ext cx="670224" cy="8174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73" name="Shape 573"/>
        <p:cNvGrpSpPr/>
        <p:nvPr/>
      </p:nvGrpSpPr>
      <p:grpSpPr>
        <a:xfrm>
          <a:off x="0" y="0"/>
          <a:ext cx="0" cy="0"/>
          <a:chOff x="0" y="0"/>
          <a:chExt cx="0" cy="0"/>
        </a:xfrm>
      </p:grpSpPr>
      <p:sp>
        <p:nvSpPr>
          <p:cNvPr id="574" name="Shape 574"/>
          <p:cNvSpPr txBox="1"/>
          <p:nvPr/>
        </p:nvSpPr>
        <p:spPr>
          <a:xfrm>
            <a:off x="5909375" y="626625"/>
            <a:ext cx="3028500" cy="931200"/>
          </a:xfrm>
          <a:prstGeom prst="rect">
            <a:avLst/>
          </a:prstGeom>
          <a:noFill/>
          <a:ln>
            <a:noFill/>
          </a:ln>
        </p:spPr>
        <p:txBody>
          <a:bodyPr anchorCtr="0" anchor="ctr" bIns="91425" lIns="91425" rIns="91425" wrap="square" tIns="91425">
            <a:noAutofit/>
          </a:bodyPr>
          <a:lstStyle/>
          <a:p>
            <a:pPr indent="0" lvl="0" marL="0" rtl="0" algn="ctr">
              <a:spcBef>
                <a:spcPts val="0"/>
              </a:spcBef>
              <a:buNone/>
            </a:pPr>
            <a:r>
              <a:t/>
            </a:r>
            <a:endParaRPr sz="3000"/>
          </a:p>
        </p:txBody>
      </p:sp>
      <p:sp>
        <p:nvSpPr>
          <p:cNvPr id="575" name="Shape 575"/>
          <p:cNvSpPr txBox="1"/>
          <p:nvPr/>
        </p:nvSpPr>
        <p:spPr>
          <a:xfrm>
            <a:off x="2841650" y="1614525"/>
            <a:ext cx="3028500" cy="931200"/>
          </a:xfrm>
          <a:prstGeom prst="rect">
            <a:avLst/>
          </a:prstGeom>
          <a:noFill/>
          <a:ln>
            <a:noFill/>
          </a:ln>
        </p:spPr>
        <p:txBody>
          <a:bodyPr anchorCtr="0" anchor="ctr" bIns="91425" lIns="91425" rIns="91425" wrap="square" tIns="91425">
            <a:noAutofit/>
          </a:bodyPr>
          <a:lstStyle/>
          <a:p>
            <a:pPr indent="0" lvl="0" marL="0" rtl="0" algn="ctr">
              <a:spcBef>
                <a:spcPts val="0"/>
              </a:spcBef>
              <a:buNone/>
            </a:pPr>
            <a:r>
              <a:t/>
            </a:r>
            <a:endParaRPr sz="3000"/>
          </a:p>
        </p:txBody>
      </p:sp>
      <p:sp>
        <p:nvSpPr>
          <p:cNvPr id="576" name="Shape 576"/>
          <p:cNvSpPr txBox="1"/>
          <p:nvPr/>
        </p:nvSpPr>
        <p:spPr>
          <a:xfrm>
            <a:off x="5909375" y="1614525"/>
            <a:ext cx="3028500" cy="931200"/>
          </a:xfrm>
          <a:prstGeom prst="rect">
            <a:avLst/>
          </a:prstGeom>
          <a:noFill/>
          <a:ln>
            <a:noFill/>
          </a:ln>
        </p:spPr>
        <p:txBody>
          <a:bodyPr anchorCtr="0" anchor="ctr" bIns="91425" lIns="91425" rIns="91425" wrap="square" tIns="91425">
            <a:noAutofit/>
          </a:bodyPr>
          <a:lstStyle/>
          <a:p>
            <a:pPr indent="0" lvl="0" marL="0" rtl="0" algn="ctr">
              <a:spcBef>
                <a:spcPts val="0"/>
              </a:spcBef>
              <a:buNone/>
            </a:pPr>
            <a:r>
              <a:t/>
            </a:r>
            <a:endParaRPr sz="3000"/>
          </a:p>
        </p:txBody>
      </p:sp>
      <p:sp>
        <p:nvSpPr>
          <p:cNvPr id="577" name="Shape 577"/>
          <p:cNvSpPr txBox="1"/>
          <p:nvPr/>
        </p:nvSpPr>
        <p:spPr>
          <a:xfrm>
            <a:off x="2841650" y="2619825"/>
            <a:ext cx="3028500" cy="931200"/>
          </a:xfrm>
          <a:prstGeom prst="rect">
            <a:avLst/>
          </a:prstGeom>
          <a:noFill/>
          <a:ln>
            <a:noFill/>
          </a:ln>
        </p:spPr>
        <p:txBody>
          <a:bodyPr anchorCtr="0" anchor="ctr" bIns="91425" lIns="91425" rIns="91425" wrap="square" tIns="91425">
            <a:noAutofit/>
          </a:bodyPr>
          <a:lstStyle/>
          <a:p>
            <a:pPr indent="0" lvl="0" marL="0" rtl="0" algn="ctr">
              <a:spcBef>
                <a:spcPts val="0"/>
              </a:spcBef>
              <a:buNone/>
            </a:pPr>
            <a:r>
              <a:t/>
            </a:r>
            <a:endParaRPr sz="3000"/>
          </a:p>
        </p:txBody>
      </p:sp>
      <p:sp>
        <p:nvSpPr>
          <p:cNvPr id="578" name="Shape 578"/>
          <p:cNvSpPr txBox="1"/>
          <p:nvPr/>
        </p:nvSpPr>
        <p:spPr>
          <a:xfrm>
            <a:off x="5909375" y="2619825"/>
            <a:ext cx="3028500" cy="931200"/>
          </a:xfrm>
          <a:prstGeom prst="rect">
            <a:avLst/>
          </a:prstGeom>
          <a:noFill/>
          <a:ln>
            <a:noFill/>
          </a:ln>
        </p:spPr>
        <p:txBody>
          <a:bodyPr anchorCtr="0" anchor="ctr" bIns="91425" lIns="91425" rIns="91425" wrap="square" tIns="91425">
            <a:noAutofit/>
          </a:bodyPr>
          <a:lstStyle/>
          <a:p>
            <a:pPr indent="0" lvl="0" marL="0" rtl="0" algn="ctr">
              <a:spcBef>
                <a:spcPts val="0"/>
              </a:spcBef>
              <a:buNone/>
            </a:pPr>
            <a:r>
              <a:t/>
            </a:r>
            <a:endParaRPr sz="3000"/>
          </a:p>
        </p:txBody>
      </p:sp>
      <p:sp>
        <p:nvSpPr>
          <p:cNvPr id="579" name="Shape 579"/>
          <p:cNvSpPr txBox="1"/>
          <p:nvPr/>
        </p:nvSpPr>
        <p:spPr>
          <a:xfrm>
            <a:off x="2841650" y="3625125"/>
            <a:ext cx="3028500" cy="931200"/>
          </a:xfrm>
          <a:prstGeom prst="rect">
            <a:avLst/>
          </a:prstGeom>
          <a:noFill/>
          <a:ln>
            <a:noFill/>
          </a:ln>
        </p:spPr>
        <p:txBody>
          <a:bodyPr anchorCtr="0" anchor="ctr" bIns="91425" lIns="91425" rIns="91425" wrap="square" tIns="91425">
            <a:noAutofit/>
          </a:bodyPr>
          <a:lstStyle/>
          <a:p>
            <a:pPr indent="0" lvl="0" marL="0" rtl="0" algn="ctr">
              <a:spcBef>
                <a:spcPts val="0"/>
              </a:spcBef>
              <a:buNone/>
            </a:pPr>
            <a:r>
              <a:t/>
            </a:r>
            <a:endParaRPr sz="3000"/>
          </a:p>
        </p:txBody>
      </p:sp>
      <p:sp>
        <p:nvSpPr>
          <p:cNvPr id="580" name="Shape 580"/>
          <p:cNvSpPr txBox="1"/>
          <p:nvPr/>
        </p:nvSpPr>
        <p:spPr>
          <a:xfrm>
            <a:off x="5909375" y="3625125"/>
            <a:ext cx="3028500" cy="931200"/>
          </a:xfrm>
          <a:prstGeom prst="rect">
            <a:avLst/>
          </a:prstGeom>
          <a:noFill/>
          <a:ln>
            <a:noFill/>
          </a:ln>
        </p:spPr>
        <p:txBody>
          <a:bodyPr anchorCtr="0" anchor="ctr" bIns="91425" lIns="91425" rIns="91425" wrap="square" tIns="91425">
            <a:noAutofit/>
          </a:bodyPr>
          <a:lstStyle/>
          <a:p>
            <a:pPr indent="0" lvl="0" marL="0" rtl="0" algn="ctr">
              <a:spcBef>
                <a:spcPts val="0"/>
              </a:spcBef>
              <a:buNone/>
            </a:pPr>
            <a:r>
              <a:t/>
            </a:r>
            <a:endParaRPr sz="3000"/>
          </a:p>
        </p:txBody>
      </p:sp>
      <p:sp>
        <p:nvSpPr>
          <p:cNvPr id="581" name="Shape 581"/>
          <p:cNvSpPr txBox="1"/>
          <p:nvPr/>
        </p:nvSpPr>
        <p:spPr>
          <a:xfrm>
            <a:off x="2841650" y="4630425"/>
            <a:ext cx="3028500" cy="931200"/>
          </a:xfrm>
          <a:prstGeom prst="rect">
            <a:avLst/>
          </a:prstGeom>
          <a:noFill/>
          <a:ln>
            <a:noFill/>
          </a:ln>
        </p:spPr>
        <p:txBody>
          <a:bodyPr anchorCtr="0" anchor="ctr" bIns="91425" lIns="91425" rIns="91425" wrap="square" tIns="91425">
            <a:noAutofit/>
          </a:bodyPr>
          <a:lstStyle/>
          <a:p>
            <a:pPr indent="0" lvl="0" marL="0" rtl="0" algn="ctr">
              <a:spcBef>
                <a:spcPts val="0"/>
              </a:spcBef>
              <a:buNone/>
            </a:pPr>
            <a:r>
              <a:t/>
            </a:r>
            <a:endParaRPr sz="3000"/>
          </a:p>
        </p:txBody>
      </p:sp>
      <p:sp>
        <p:nvSpPr>
          <p:cNvPr id="582" name="Shape 582"/>
          <p:cNvSpPr txBox="1"/>
          <p:nvPr/>
        </p:nvSpPr>
        <p:spPr>
          <a:xfrm>
            <a:off x="5909375" y="4630425"/>
            <a:ext cx="3028500" cy="931200"/>
          </a:xfrm>
          <a:prstGeom prst="rect">
            <a:avLst/>
          </a:prstGeom>
          <a:noFill/>
          <a:ln>
            <a:noFill/>
          </a:ln>
        </p:spPr>
        <p:txBody>
          <a:bodyPr anchorCtr="0" anchor="ctr" bIns="91425" lIns="91425" rIns="91425" wrap="square" tIns="91425">
            <a:noAutofit/>
          </a:bodyPr>
          <a:lstStyle/>
          <a:p>
            <a:pPr indent="0" lvl="0" marL="0" rtl="0" algn="ctr">
              <a:spcBef>
                <a:spcPts val="0"/>
              </a:spcBef>
              <a:buNone/>
            </a:pPr>
            <a:r>
              <a:t/>
            </a:r>
            <a:endParaRPr sz="3000"/>
          </a:p>
        </p:txBody>
      </p:sp>
      <p:sp>
        <p:nvSpPr>
          <p:cNvPr id="583" name="Shape 583"/>
          <p:cNvSpPr txBox="1"/>
          <p:nvPr/>
        </p:nvSpPr>
        <p:spPr>
          <a:xfrm>
            <a:off x="2841650" y="5635725"/>
            <a:ext cx="3028500" cy="931200"/>
          </a:xfrm>
          <a:prstGeom prst="rect">
            <a:avLst/>
          </a:prstGeom>
          <a:noFill/>
          <a:ln>
            <a:noFill/>
          </a:ln>
        </p:spPr>
        <p:txBody>
          <a:bodyPr anchorCtr="0" anchor="ctr" bIns="91425" lIns="91425" rIns="91425" wrap="square" tIns="91425">
            <a:noAutofit/>
          </a:bodyPr>
          <a:lstStyle/>
          <a:p>
            <a:pPr indent="0" lvl="0" marL="0" rtl="0" algn="ctr">
              <a:spcBef>
                <a:spcPts val="0"/>
              </a:spcBef>
              <a:buNone/>
            </a:pPr>
            <a:r>
              <a:t/>
            </a:r>
            <a:endParaRPr sz="3000"/>
          </a:p>
        </p:txBody>
      </p:sp>
      <p:sp>
        <p:nvSpPr>
          <p:cNvPr id="584" name="Shape 584"/>
          <p:cNvSpPr txBox="1"/>
          <p:nvPr/>
        </p:nvSpPr>
        <p:spPr>
          <a:xfrm>
            <a:off x="5909375" y="5635725"/>
            <a:ext cx="3028500" cy="931200"/>
          </a:xfrm>
          <a:prstGeom prst="rect">
            <a:avLst/>
          </a:prstGeom>
          <a:noFill/>
          <a:ln>
            <a:noFill/>
          </a:ln>
        </p:spPr>
        <p:txBody>
          <a:bodyPr anchorCtr="0" anchor="ctr" bIns="91425" lIns="91425" rIns="91425" wrap="square" tIns="91425">
            <a:noAutofit/>
          </a:bodyPr>
          <a:lstStyle/>
          <a:p>
            <a:pPr indent="0" lvl="0" marL="0" rtl="0" algn="ctr">
              <a:spcBef>
                <a:spcPts val="0"/>
              </a:spcBef>
              <a:buNone/>
            </a:pPr>
            <a:r>
              <a:t/>
            </a:r>
            <a:endParaRPr sz="3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88" name="Shape 588"/>
        <p:cNvGrpSpPr/>
        <p:nvPr/>
      </p:nvGrpSpPr>
      <p:grpSpPr>
        <a:xfrm>
          <a:off x="0" y="0"/>
          <a:ext cx="0" cy="0"/>
          <a:chOff x="0" y="0"/>
          <a:chExt cx="0" cy="0"/>
        </a:xfrm>
      </p:grpSpPr>
      <p:sp>
        <p:nvSpPr>
          <p:cNvPr id="589" name="Shape 589"/>
          <p:cNvSpPr txBox="1"/>
          <p:nvPr/>
        </p:nvSpPr>
        <p:spPr>
          <a:xfrm>
            <a:off x="2841650" y="1614525"/>
            <a:ext cx="3028500" cy="931200"/>
          </a:xfrm>
          <a:prstGeom prst="rect">
            <a:avLst/>
          </a:prstGeom>
          <a:noFill/>
          <a:ln>
            <a:noFill/>
          </a:ln>
        </p:spPr>
        <p:txBody>
          <a:bodyPr anchorCtr="0" anchor="ctr" bIns="91425" lIns="91425" rIns="91425" wrap="square" tIns="91425">
            <a:noAutofit/>
          </a:bodyPr>
          <a:lstStyle/>
          <a:p>
            <a:pPr indent="0" lvl="0" marL="0" rtl="0" algn="ctr">
              <a:spcBef>
                <a:spcPts val="0"/>
              </a:spcBef>
              <a:buNone/>
            </a:pPr>
            <a:r>
              <a:t/>
            </a:r>
            <a:endParaRPr sz="3000"/>
          </a:p>
        </p:txBody>
      </p:sp>
      <p:sp>
        <p:nvSpPr>
          <p:cNvPr id="590" name="Shape 590"/>
          <p:cNvSpPr txBox="1"/>
          <p:nvPr/>
        </p:nvSpPr>
        <p:spPr>
          <a:xfrm>
            <a:off x="5909375" y="1614525"/>
            <a:ext cx="3028500" cy="931200"/>
          </a:xfrm>
          <a:prstGeom prst="rect">
            <a:avLst/>
          </a:prstGeom>
          <a:noFill/>
          <a:ln>
            <a:noFill/>
          </a:ln>
        </p:spPr>
        <p:txBody>
          <a:bodyPr anchorCtr="0" anchor="ctr" bIns="91425" lIns="91425" rIns="91425" wrap="square" tIns="91425">
            <a:noAutofit/>
          </a:bodyPr>
          <a:lstStyle/>
          <a:p>
            <a:pPr indent="0" lvl="0" marL="0" rtl="0" algn="ctr">
              <a:spcBef>
                <a:spcPts val="0"/>
              </a:spcBef>
              <a:buNone/>
            </a:pPr>
            <a:r>
              <a:t/>
            </a:r>
            <a:endParaRPr sz="3000"/>
          </a:p>
        </p:txBody>
      </p:sp>
      <p:sp>
        <p:nvSpPr>
          <p:cNvPr id="591" name="Shape 591"/>
          <p:cNvSpPr txBox="1"/>
          <p:nvPr/>
        </p:nvSpPr>
        <p:spPr>
          <a:xfrm>
            <a:off x="2841650" y="609425"/>
            <a:ext cx="3028500" cy="931200"/>
          </a:xfrm>
          <a:prstGeom prst="rect">
            <a:avLst/>
          </a:prstGeom>
          <a:noFill/>
          <a:ln>
            <a:noFill/>
          </a:ln>
        </p:spPr>
        <p:txBody>
          <a:bodyPr anchorCtr="0" anchor="ctr" bIns="91425" lIns="91425" rIns="91425" wrap="square" tIns="91425">
            <a:noAutofit/>
          </a:bodyPr>
          <a:lstStyle/>
          <a:p>
            <a:pPr indent="0" lvl="0" marL="0" rtl="0" algn="ctr">
              <a:spcBef>
                <a:spcPts val="0"/>
              </a:spcBef>
              <a:buNone/>
            </a:pPr>
            <a:r>
              <a:t/>
            </a:r>
            <a:endParaRPr sz="3000"/>
          </a:p>
        </p:txBody>
      </p:sp>
      <p:sp>
        <p:nvSpPr>
          <p:cNvPr id="592" name="Shape 592"/>
          <p:cNvSpPr txBox="1"/>
          <p:nvPr/>
        </p:nvSpPr>
        <p:spPr>
          <a:xfrm>
            <a:off x="5909375" y="609425"/>
            <a:ext cx="3028500" cy="931200"/>
          </a:xfrm>
          <a:prstGeom prst="rect">
            <a:avLst/>
          </a:prstGeom>
          <a:noFill/>
          <a:ln>
            <a:noFill/>
          </a:ln>
        </p:spPr>
        <p:txBody>
          <a:bodyPr anchorCtr="0" anchor="ctr" bIns="91425" lIns="91425" rIns="91425" wrap="square" tIns="91425">
            <a:noAutofit/>
          </a:bodyPr>
          <a:lstStyle/>
          <a:p>
            <a:pPr indent="0" lvl="0" marL="0" rtl="0" algn="ctr">
              <a:spcBef>
                <a:spcPts val="0"/>
              </a:spcBef>
              <a:buNone/>
            </a:pPr>
            <a:r>
              <a:t/>
            </a:r>
            <a:endParaRPr sz="3000"/>
          </a:p>
        </p:txBody>
      </p:sp>
      <p:sp>
        <p:nvSpPr>
          <p:cNvPr id="593" name="Shape 593"/>
          <p:cNvSpPr txBox="1"/>
          <p:nvPr/>
        </p:nvSpPr>
        <p:spPr>
          <a:xfrm>
            <a:off x="2841650" y="2619625"/>
            <a:ext cx="3028500" cy="931200"/>
          </a:xfrm>
          <a:prstGeom prst="rect">
            <a:avLst/>
          </a:prstGeom>
          <a:noFill/>
          <a:ln>
            <a:noFill/>
          </a:ln>
        </p:spPr>
        <p:txBody>
          <a:bodyPr anchorCtr="0" anchor="ctr" bIns="91425" lIns="91425" rIns="91425" wrap="square" tIns="91425">
            <a:noAutofit/>
          </a:bodyPr>
          <a:lstStyle/>
          <a:p>
            <a:pPr indent="0" lvl="0" marL="0" rtl="0" algn="ctr">
              <a:spcBef>
                <a:spcPts val="0"/>
              </a:spcBef>
              <a:buNone/>
            </a:pPr>
            <a:r>
              <a:t/>
            </a:r>
            <a:endParaRPr sz="3000"/>
          </a:p>
        </p:txBody>
      </p:sp>
      <p:sp>
        <p:nvSpPr>
          <p:cNvPr id="594" name="Shape 594"/>
          <p:cNvSpPr txBox="1"/>
          <p:nvPr/>
        </p:nvSpPr>
        <p:spPr>
          <a:xfrm>
            <a:off x="5909375" y="2619625"/>
            <a:ext cx="3028500" cy="931200"/>
          </a:xfrm>
          <a:prstGeom prst="rect">
            <a:avLst/>
          </a:prstGeom>
          <a:noFill/>
          <a:ln>
            <a:noFill/>
          </a:ln>
        </p:spPr>
        <p:txBody>
          <a:bodyPr anchorCtr="0" anchor="ctr" bIns="91425" lIns="91425" rIns="91425" wrap="square" tIns="91425">
            <a:noAutofit/>
          </a:bodyPr>
          <a:lstStyle/>
          <a:p>
            <a:pPr indent="0" lvl="0" marL="0" rtl="0" algn="ctr">
              <a:spcBef>
                <a:spcPts val="0"/>
              </a:spcBef>
              <a:buNone/>
            </a:pPr>
            <a:r>
              <a:t/>
            </a:r>
            <a:endParaRPr sz="3000"/>
          </a:p>
        </p:txBody>
      </p:sp>
      <p:sp>
        <p:nvSpPr>
          <p:cNvPr id="595" name="Shape 595"/>
          <p:cNvSpPr txBox="1"/>
          <p:nvPr/>
        </p:nvSpPr>
        <p:spPr>
          <a:xfrm>
            <a:off x="2841650" y="3624725"/>
            <a:ext cx="3028500" cy="931200"/>
          </a:xfrm>
          <a:prstGeom prst="rect">
            <a:avLst/>
          </a:prstGeom>
          <a:noFill/>
          <a:ln>
            <a:noFill/>
          </a:ln>
        </p:spPr>
        <p:txBody>
          <a:bodyPr anchorCtr="0" anchor="ctr" bIns="91425" lIns="91425" rIns="91425" wrap="square" tIns="91425">
            <a:noAutofit/>
          </a:bodyPr>
          <a:lstStyle/>
          <a:p>
            <a:pPr indent="0" lvl="0" marL="0" rtl="0" algn="ctr">
              <a:spcBef>
                <a:spcPts val="0"/>
              </a:spcBef>
              <a:buNone/>
            </a:pPr>
            <a:r>
              <a:t/>
            </a:r>
            <a:endParaRPr sz="3000"/>
          </a:p>
        </p:txBody>
      </p:sp>
      <p:sp>
        <p:nvSpPr>
          <p:cNvPr id="596" name="Shape 596"/>
          <p:cNvSpPr txBox="1"/>
          <p:nvPr/>
        </p:nvSpPr>
        <p:spPr>
          <a:xfrm>
            <a:off x="5909375" y="3624725"/>
            <a:ext cx="3028500" cy="931200"/>
          </a:xfrm>
          <a:prstGeom prst="rect">
            <a:avLst/>
          </a:prstGeom>
          <a:noFill/>
          <a:ln>
            <a:noFill/>
          </a:ln>
        </p:spPr>
        <p:txBody>
          <a:bodyPr anchorCtr="0" anchor="ctr" bIns="91425" lIns="91425" rIns="91425" wrap="square" tIns="91425">
            <a:noAutofit/>
          </a:bodyPr>
          <a:lstStyle/>
          <a:p>
            <a:pPr indent="0" lvl="0" marL="0" rtl="0" algn="ctr">
              <a:spcBef>
                <a:spcPts val="0"/>
              </a:spcBef>
              <a:buNone/>
            </a:pPr>
            <a:r>
              <a:t/>
            </a:r>
            <a:endParaRPr sz="3000"/>
          </a:p>
        </p:txBody>
      </p:sp>
      <p:sp>
        <p:nvSpPr>
          <p:cNvPr id="597" name="Shape 597"/>
          <p:cNvSpPr txBox="1"/>
          <p:nvPr/>
        </p:nvSpPr>
        <p:spPr>
          <a:xfrm>
            <a:off x="2841650" y="4629825"/>
            <a:ext cx="3028500" cy="931200"/>
          </a:xfrm>
          <a:prstGeom prst="rect">
            <a:avLst/>
          </a:prstGeom>
          <a:noFill/>
          <a:ln>
            <a:noFill/>
          </a:ln>
        </p:spPr>
        <p:txBody>
          <a:bodyPr anchorCtr="0" anchor="ctr" bIns="91425" lIns="91425" rIns="91425" wrap="square" tIns="91425">
            <a:noAutofit/>
          </a:bodyPr>
          <a:lstStyle/>
          <a:p>
            <a:pPr indent="0" lvl="0" marL="0" rtl="0" algn="ctr">
              <a:spcBef>
                <a:spcPts val="0"/>
              </a:spcBef>
              <a:buNone/>
            </a:pPr>
            <a:r>
              <a:t/>
            </a:r>
            <a:endParaRPr sz="3000"/>
          </a:p>
        </p:txBody>
      </p:sp>
      <p:sp>
        <p:nvSpPr>
          <p:cNvPr id="598" name="Shape 598"/>
          <p:cNvSpPr txBox="1"/>
          <p:nvPr/>
        </p:nvSpPr>
        <p:spPr>
          <a:xfrm>
            <a:off x="5909375" y="4629825"/>
            <a:ext cx="3028500" cy="931200"/>
          </a:xfrm>
          <a:prstGeom prst="rect">
            <a:avLst/>
          </a:prstGeom>
          <a:noFill/>
          <a:ln>
            <a:noFill/>
          </a:ln>
        </p:spPr>
        <p:txBody>
          <a:bodyPr anchorCtr="0" anchor="ctr" bIns="91425" lIns="91425" rIns="91425" wrap="square" tIns="91425">
            <a:noAutofit/>
          </a:bodyPr>
          <a:lstStyle/>
          <a:p>
            <a:pPr indent="0" lvl="0" marL="0" rtl="0" algn="ctr">
              <a:spcBef>
                <a:spcPts val="0"/>
              </a:spcBef>
              <a:buNone/>
            </a:pPr>
            <a:r>
              <a:t/>
            </a:r>
            <a:endParaRPr sz="3000"/>
          </a:p>
        </p:txBody>
      </p:sp>
      <p:sp>
        <p:nvSpPr>
          <p:cNvPr id="599" name="Shape 599"/>
          <p:cNvSpPr txBox="1"/>
          <p:nvPr/>
        </p:nvSpPr>
        <p:spPr>
          <a:xfrm>
            <a:off x="2841650" y="5634925"/>
            <a:ext cx="3028500" cy="931200"/>
          </a:xfrm>
          <a:prstGeom prst="rect">
            <a:avLst/>
          </a:prstGeom>
          <a:noFill/>
          <a:ln>
            <a:noFill/>
          </a:ln>
        </p:spPr>
        <p:txBody>
          <a:bodyPr anchorCtr="0" anchor="ctr" bIns="91425" lIns="91425" rIns="91425" wrap="square" tIns="91425">
            <a:noAutofit/>
          </a:bodyPr>
          <a:lstStyle/>
          <a:p>
            <a:pPr indent="0" lvl="0" marL="0" rtl="0" algn="ctr">
              <a:spcBef>
                <a:spcPts val="0"/>
              </a:spcBef>
              <a:buNone/>
            </a:pPr>
            <a:r>
              <a:t/>
            </a:r>
            <a:endParaRPr sz="3000"/>
          </a:p>
        </p:txBody>
      </p:sp>
      <p:sp>
        <p:nvSpPr>
          <p:cNvPr id="600" name="Shape 600"/>
          <p:cNvSpPr txBox="1"/>
          <p:nvPr/>
        </p:nvSpPr>
        <p:spPr>
          <a:xfrm>
            <a:off x="5909375" y="5634925"/>
            <a:ext cx="3028500" cy="931200"/>
          </a:xfrm>
          <a:prstGeom prst="rect">
            <a:avLst/>
          </a:prstGeom>
          <a:noFill/>
          <a:ln>
            <a:noFill/>
          </a:ln>
        </p:spPr>
        <p:txBody>
          <a:bodyPr anchorCtr="0" anchor="ctr" bIns="91425" lIns="91425" rIns="91425" wrap="square" tIns="91425">
            <a:noAutofit/>
          </a:bodyPr>
          <a:lstStyle/>
          <a:p>
            <a:pPr indent="0" lvl="0" marL="0" rtl="0" algn="ctr">
              <a:spcBef>
                <a:spcPts val="0"/>
              </a:spcBef>
              <a:buNone/>
            </a:pPr>
            <a:r>
              <a:t/>
            </a:r>
            <a:endParaRPr sz="3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04" name="Shape 604"/>
        <p:cNvGrpSpPr/>
        <p:nvPr/>
      </p:nvGrpSpPr>
      <p:grpSpPr>
        <a:xfrm>
          <a:off x="0" y="0"/>
          <a:ext cx="0" cy="0"/>
          <a:chOff x="0" y="0"/>
          <a:chExt cx="0" cy="0"/>
        </a:xfrm>
      </p:grpSpPr>
      <p:pic>
        <p:nvPicPr>
          <p:cNvPr id="605" name="Shape 605"/>
          <p:cNvPicPr preferRelativeResize="0"/>
          <p:nvPr/>
        </p:nvPicPr>
        <p:blipFill>
          <a:blip r:embed="rId4">
            <a:alphaModFix/>
          </a:blip>
          <a:stretch>
            <a:fillRect/>
          </a:stretch>
        </p:blipFill>
        <p:spPr>
          <a:xfrm>
            <a:off x="433223" y="1409700"/>
            <a:ext cx="1882678" cy="653688"/>
          </a:xfrm>
          <a:prstGeom prst="rect">
            <a:avLst/>
          </a:prstGeom>
          <a:noFill/>
          <a:ln>
            <a:noFill/>
          </a:ln>
        </p:spPr>
      </p:pic>
      <p:pic>
        <p:nvPicPr>
          <p:cNvPr id="606" name="Shape 606"/>
          <p:cNvPicPr preferRelativeResize="0"/>
          <p:nvPr/>
        </p:nvPicPr>
        <p:blipFill>
          <a:blip r:embed="rId5">
            <a:alphaModFix/>
          </a:blip>
          <a:stretch>
            <a:fillRect/>
          </a:stretch>
        </p:blipFill>
        <p:spPr>
          <a:xfrm>
            <a:off x="433223" y="2134537"/>
            <a:ext cx="1950262" cy="653688"/>
          </a:xfrm>
          <a:prstGeom prst="rect">
            <a:avLst/>
          </a:prstGeom>
          <a:noFill/>
          <a:ln>
            <a:noFill/>
          </a:ln>
        </p:spPr>
      </p:pic>
      <p:pic>
        <p:nvPicPr>
          <p:cNvPr id="607" name="Shape 607"/>
          <p:cNvPicPr preferRelativeResize="0"/>
          <p:nvPr/>
        </p:nvPicPr>
        <p:blipFill>
          <a:blip r:embed="rId6">
            <a:alphaModFix/>
          </a:blip>
          <a:stretch>
            <a:fillRect/>
          </a:stretch>
        </p:blipFill>
        <p:spPr>
          <a:xfrm>
            <a:off x="467010" y="1839950"/>
            <a:ext cx="1882678" cy="653688"/>
          </a:xfrm>
          <a:prstGeom prst="rect">
            <a:avLst/>
          </a:prstGeom>
          <a:noFill/>
          <a:ln>
            <a:noFill/>
          </a:ln>
        </p:spPr>
      </p:pic>
      <p:pic>
        <p:nvPicPr>
          <p:cNvPr id="608" name="Shape 608"/>
          <p:cNvPicPr preferRelativeResize="0"/>
          <p:nvPr/>
        </p:nvPicPr>
        <p:blipFill>
          <a:blip r:embed="rId7">
            <a:alphaModFix/>
          </a:blip>
          <a:stretch>
            <a:fillRect/>
          </a:stretch>
        </p:blipFill>
        <p:spPr>
          <a:xfrm>
            <a:off x="433223" y="2859375"/>
            <a:ext cx="1882678" cy="653688"/>
          </a:xfrm>
          <a:prstGeom prst="rect">
            <a:avLst/>
          </a:prstGeom>
          <a:noFill/>
          <a:ln>
            <a:noFill/>
          </a:ln>
        </p:spPr>
      </p:pic>
      <p:pic>
        <p:nvPicPr>
          <p:cNvPr id="609" name="Shape 609"/>
          <p:cNvPicPr preferRelativeResize="0"/>
          <p:nvPr/>
        </p:nvPicPr>
        <p:blipFill>
          <a:blip r:embed="rId8">
            <a:alphaModFix/>
          </a:blip>
          <a:stretch>
            <a:fillRect/>
          </a:stretch>
        </p:blipFill>
        <p:spPr>
          <a:xfrm>
            <a:off x="467010" y="2564787"/>
            <a:ext cx="1882678" cy="653688"/>
          </a:xfrm>
          <a:prstGeom prst="rect">
            <a:avLst/>
          </a:prstGeom>
          <a:noFill/>
          <a:ln>
            <a:noFill/>
          </a:ln>
        </p:spPr>
      </p:pic>
      <p:pic>
        <p:nvPicPr>
          <p:cNvPr id="610" name="Shape 610"/>
          <p:cNvPicPr preferRelativeResize="0"/>
          <p:nvPr/>
        </p:nvPicPr>
        <p:blipFill>
          <a:blip r:embed="rId9">
            <a:alphaModFix/>
          </a:blip>
          <a:stretch>
            <a:fillRect/>
          </a:stretch>
        </p:blipFill>
        <p:spPr>
          <a:xfrm>
            <a:off x="433223" y="3584212"/>
            <a:ext cx="1882678" cy="653688"/>
          </a:xfrm>
          <a:prstGeom prst="rect">
            <a:avLst/>
          </a:prstGeom>
          <a:noFill/>
          <a:ln>
            <a:noFill/>
          </a:ln>
        </p:spPr>
      </p:pic>
      <p:pic>
        <p:nvPicPr>
          <p:cNvPr id="611" name="Shape 611"/>
          <p:cNvPicPr preferRelativeResize="0"/>
          <p:nvPr/>
        </p:nvPicPr>
        <p:blipFill>
          <a:blip r:embed="rId10">
            <a:alphaModFix/>
          </a:blip>
          <a:stretch>
            <a:fillRect/>
          </a:stretch>
        </p:blipFill>
        <p:spPr>
          <a:xfrm>
            <a:off x="399426" y="3289625"/>
            <a:ext cx="1882678" cy="653688"/>
          </a:xfrm>
          <a:prstGeom prst="rect">
            <a:avLst/>
          </a:prstGeom>
          <a:noFill/>
          <a:ln>
            <a:noFill/>
          </a:ln>
        </p:spPr>
      </p:pic>
      <p:pic>
        <p:nvPicPr>
          <p:cNvPr id="612" name="Shape 612"/>
          <p:cNvPicPr preferRelativeResize="0"/>
          <p:nvPr/>
        </p:nvPicPr>
        <p:blipFill>
          <a:blip r:embed="rId11">
            <a:alphaModFix/>
          </a:blip>
          <a:stretch>
            <a:fillRect/>
          </a:stretch>
        </p:blipFill>
        <p:spPr>
          <a:xfrm>
            <a:off x="399426" y="4014462"/>
            <a:ext cx="1882678" cy="653688"/>
          </a:xfrm>
          <a:prstGeom prst="rect">
            <a:avLst/>
          </a:prstGeom>
          <a:noFill/>
          <a:ln>
            <a:noFill/>
          </a:ln>
        </p:spPr>
      </p:pic>
      <p:pic>
        <p:nvPicPr>
          <p:cNvPr id="613" name="Shape 613"/>
          <p:cNvPicPr preferRelativeResize="0"/>
          <p:nvPr/>
        </p:nvPicPr>
        <p:blipFill>
          <a:blip r:embed="rId12">
            <a:alphaModFix/>
          </a:blip>
          <a:stretch>
            <a:fillRect/>
          </a:stretch>
        </p:blipFill>
        <p:spPr>
          <a:xfrm>
            <a:off x="716550" y="2788227"/>
            <a:ext cx="1911642" cy="653688"/>
          </a:xfrm>
          <a:prstGeom prst="rect">
            <a:avLst/>
          </a:prstGeom>
          <a:noFill/>
          <a:ln>
            <a:noFill/>
          </a:ln>
        </p:spPr>
      </p:pic>
      <p:pic>
        <p:nvPicPr>
          <p:cNvPr id="614" name="Shape 614"/>
          <p:cNvPicPr preferRelativeResize="0"/>
          <p:nvPr/>
        </p:nvPicPr>
        <p:blipFill>
          <a:blip r:embed="rId13">
            <a:alphaModFix/>
          </a:blip>
          <a:stretch>
            <a:fillRect/>
          </a:stretch>
        </p:blipFill>
        <p:spPr>
          <a:xfrm>
            <a:off x="555182" y="4014477"/>
            <a:ext cx="1882678" cy="653688"/>
          </a:xfrm>
          <a:prstGeom prst="rect">
            <a:avLst/>
          </a:prstGeom>
          <a:noFill/>
          <a:ln>
            <a:noFill/>
          </a:ln>
        </p:spPr>
      </p:pic>
      <p:pic>
        <p:nvPicPr>
          <p:cNvPr id="615" name="Shape 615"/>
          <p:cNvPicPr preferRelativeResize="0"/>
          <p:nvPr/>
        </p:nvPicPr>
        <p:blipFill>
          <a:blip r:embed="rId14">
            <a:alphaModFix/>
          </a:blip>
          <a:stretch>
            <a:fillRect/>
          </a:stretch>
        </p:blipFill>
        <p:spPr>
          <a:xfrm>
            <a:off x="467020" y="2287090"/>
            <a:ext cx="1882678" cy="653688"/>
          </a:xfrm>
          <a:prstGeom prst="rect">
            <a:avLst/>
          </a:prstGeom>
          <a:noFill/>
          <a:ln>
            <a:noFill/>
          </a:ln>
        </p:spPr>
      </p:pic>
      <p:pic>
        <p:nvPicPr>
          <p:cNvPr id="616" name="Shape 616"/>
          <p:cNvPicPr preferRelativeResize="0"/>
          <p:nvPr/>
        </p:nvPicPr>
        <p:blipFill>
          <a:blip r:embed="rId15">
            <a:alphaModFix/>
          </a:blip>
          <a:stretch>
            <a:fillRect/>
          </a:stretch>
        </p:blipFill>
        <p:spPr>
          <a:xfrm>
            <a:off x="555182" y="3164477"/>
            <a:ext cx="1882678" cy="65368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20" name="Shape 620"/>
        <p:cNvGrpSpPr/>
        <p:nvPr/>
      </p:nvGrpSpPr>
      <p:grpSpPr>
        <a:xfrm>
          <a:off x="0" y="0"/>
          <a:ext cx="0" cy="0"/>
          <a:chOff x="0" y="0"/>
          <a:chExt cx="0" cy="0"/>
        </a:xfrm>
      </p:grpSpPr>
      <p:sp>
        <p:nvSpPr>
          <p:cNvPr id="621" name="Shape 621"/>
          <p:cNvSpPr txBox="1"/>
          <p:nvPr/>
        </p:nvSpPr>
        <p:spPr>
          <a:xfrm>
            <a:off x="1340400" y="4209675"/>
            <a:ext cx="7658700" cy="643800"/>
          </a:xfrm>
          <a:prstGeom prst="rect">
            <a:avLst/>
          </a:prstGeom>
          <a:noFill/>
          <a:ln>
            <a:noFill/>
          </a:ln>
        </p:spPr>
        <p:txBody>
          <a:bodyPr anchorCtr="0" anchor="t" bIns="91425" lIns="91425" rIns="91425" wrap="square" tIns="91425">
            <a:noAutofit/>
          </a:bodyPr>
          <a:lstStyle/>
          <a:p>
            <a:pPr indent="0" lvl="0" marL="0" rtl="0">
              <a:spcBef>
                <a:spcPts val="0"/>
              </a:spcBef>
              <a:buNone/>
            </a:pPr>
            <a:r>
              <a:t/>
            </a:r>
            <a:endParaRPr/>
          </a:p>
        </p:txBody>
      </p:sp>
      <p:sp>
        <p:nvSpPr>
          <p:cNvPr id="622" name="Shape 622"/>
          <p:cNvSpPr txBox="1"/>
          <p:nvPr/>
        </p:nvSpPr>
        <p:spPr>
          <a:xfrm>
            <a:off x="1340400" y="4853475"/>
            <a:ext cx="7658700" cy="643800"/>
          </a:xfrm>
          <a:prstGeom prst="rect">
            <a:avLst/>
          </a:prstGeom>
          <a:noFill/>
          <a:ln>
            <a:noFill/>
          </a:ln>
        </p:spPr>
        <p:txBody>
          <a:bodyPr anchorCtr="0" anchor="t" bIns="91425" lIns="91425" rIns="91425" wrap="square" tIns="91425">
            <a:noAutofit/>
          </a:bodyPr>
          <a:lstStyle/>
          <a:p>
            <a:pPr indent="0" lvl="0" marL="0" rtl="0">
              <a:spcBef>
                <a:spcPts val="0"/>
              </a:spcBef>
              <a:buNone/>
            </a:pPr>
            <a:r>
              <a:t/>
            </a:r>
            <a:endParaRPr/>
          </a:p>
        </p:txBody>
      </p:sp>
      <p:sp>
        <p:nvSpPr>
          <p:cNvPr id="623" name="Shape 623"/>
          <p:cNvSpPr txBox="1"/>
          <p:nvPr/>
        </p:nvSpPr>
        <p:spPr>
          <a:xfrm>
            <a:off x="1340400" y="5497275"/>
            <a:ext cx="7658700" cy="643800"/>
          </a:xfrm>
          <a:prstGeom prst="rect">
            <a:avLst/>
          </a:prstGeom>
          <a:noFill/>
          <a:ln>
            <a:noFill/>
          </a:ln>
        </p:spPr>
        <p:txBody>
          <a:bodyPr anchorCtr="0" anchor="t" bIns="91425" lIns="91425" rIns="91425" wrap="square" tIns="91425">
            <a:noAutofit/>
          </a:bodyPr>
          <a:lstStyle/>
          <a:p>
            <a:pPr indent="0" lvl="0" marL="0" rtl="0">
              <a:spcBef>
                <a:spcPts val="0"/>
              </a:spcBef>
              <a:buNone/>
            </a:pPr>
            <a:r>
              <a:t/>
            </a:r>
            <a:endParaRPr/>
          </a:p>
        </p:txBody>
      </p:sp>
      <p:sp>
        <p:nvSpPr>
          <p:cNvPr id="624" name="Shape 624"/>
          <p:cNvSpPr txBox="1"/>
          <p:nvPr/>
        </p:nvSpPr>
        <p:spPr>
          <a:xfrm>
            <a:off x="1340400" y="6141075"/>
            <a:ext cx="7658700" cy="643800"/>
          </a:xfrm>
          <a:prstGeom prst="rect">
            <a:avLst/>
          </a:prstGeom>
          <a:noFill/>
          <a:ln>
            <a:noFill/>
          </a:ln>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28" name="Shape 628"/>
        <p:cNvGrpSpPr/>
        <p:nvPr/>
      </p:nvGrpSpPr>
      <p:grpSpPr>
        <a:xfrm>
          <a:off x="0" y="0"/>
          <a:ext cx="0" cy="0"/>
          <a:chOff x="0" y="0"/>
          <a:chExt cx="0" cy="0"/>
        </a:xfrm>
      </p:grpSpPr>
      <p:graphicFrame>
        <p:nvGraphicFramePr>
          <p:cNvPr id="629" name="Shape 629"/>
          <p:cNvGraphicFramePr/>
          <p:nvPr/>
        </p:nvGraphicFramePr>
        <p:xfrm>
          <a:off x="3341550" y="974925"/>
          <a:ext cx="3000000" cy="3000000"/>
        </p:xfrm>
        <a:graphic>
          <a:graphicData uri="http://schemas.openxmlformats.org/drawingml/2006/table">
            <a:tbl>
              <a:tblPr>
                <a:noFill/>
                <a:tableStyleId>{FED123E2-322B-4F0D-B96C-4AFABEB5A87F}</a:tableStyleId>
              </a:tblPr>
              <a:tblGrid>
                <a:gridCol w="563375"/>
                <a:gridCol w="572800"/>
                <a:gridCol w="572800"/>
                <a:gridCol w="572800"/>
                <a:gridCol w="572800"/>
                <a:gridCol w="572800"/>
                <a:gridCol w="572800"/>
                <a:gridCol w="572800"/>
                <a:gridCol w="572800"/>
                <a:gridCol w="572800"/>
              </a:tblGrid>
              <a:tr h="479475">
                <a:tc>
                  <a:txBody>
                    <a:bodyPr>
                      <a:noAutofit/>
                    </a:bodyPr>
                    <a:lstStyle/>
                    <a:p>
                      <a:pPr indent="0" lvl="0" marL="0" rtl="0" algn="ctr">
                        <a:lnSpc>
                          <a:spcPct val="115000"/>
                        </a:lnSpc>
                        <a:spcBef>
                          <a:spcPts val="0"/>
                        </a:spcBef>
                        <a:buNone/>
                      </a:pPr>
                      <a:r>
                        <a:rPr lang="en" sz="1300">
                          <a:latin typeface="Calibri"/>
                          <a:ea typeface="Calibri"/>
                          <a:cs typeface="Calibri"/>
                          <a:sym typeface="Calibri"/>
                        </a:rPr>
                        <a:t>1</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ACCFF"/>
                    </a:solidFill>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2</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ACCFF"/>
                    </a:solidFill>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3</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ACCFF"/>
                    </a:solidFill>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4</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5</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6</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7</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8</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9</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10</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479475">
                <a:tc>
                  <a:txBody>
                    <a:bodyPr>
                      <a:noAutofit/>
                    </a:bodyPr>
                    <a:lstStyle/>
                    <a:p>
                      <a:pPr indent="0" lvl="0" marL="0" rtl="0" algn="ctr">
                        <a:lnSpc>
                          <a:spcPct val="115000"/>
                        </a:lnSpc>
                        <a:spcBef>
                          <a:spcPts val="0"/>
                        </a:spcBef>
                        <a:buNone/>
                      </a:pPr>
                      <a:r>
                        <a:rPr lang="en" sz="1300">
                          <a:latin typeface="Calibri"/>
                          <a:ea typeface="Calibri"/>
                          <a:cs typeface="Calibri"/>
                          <a:sym typeface="Calibri"/>
                        </a:rPr>
                        <a:t>11</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12</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13</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14</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15</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16</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17</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18</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19</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20</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479475">
                <a:tc>
                  <a:txBody>
                    <a:bodyPr>
                      <a:noAutofit/>
                    </a:bodyPr>
                    <a:lstStyle/>
                    <a:p>
                      <a:pPr indent="0" lvl="0" marL="0" rtl="0" algn="ctr">
                        <a:lnSpc>
                          <a:spcPct val="115000"/>
                        </a:lnSpc>
                        <a:spcBef>
                          <a:spcPts val="0"/>
                        </a:spcBef>
                        <a:buNone/>
                      </a:pPr>
                      <a:r>
                        <a:rPr lang="en" sz="1300">
                          <a:latin typeface="Calibri"/>
                          <a:ea typeface="Calibri"/>
                          <a:cs typeface="Calibri"/>
                          <a:sym typeface="Calibri"/>
                        </a:rPr>
                        <a:t>21</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22</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23</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24</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25</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26</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27</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28</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29</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30</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479475">
                <a:tc>
                  <a:txBody>
                    <a:bodyPr>
                      <a:noAutofit/>
                    </a:bodyPr>
                    <a:lstStyle/>
                    <a:p>
                      <a:pPr indent="0" lvl="0" marL="0" rtl="0" algn="ctr">
                        <a:lnSpc>
                          <a:spcPct val="115000"/>
                        </a:lnSpc>
                        <a:spcBef>
                          <a:spcPts val="0"/>
                        </a:spcBef>
                        <a:buNone/>
                      </a:pPr>
                      <a:r>
                        <a:rPr lang="en" sz="1300">
                          <a:latin typeface="Calibri"/>
                          <a:ea typeface="Calibri"/>
                          <a:cs typeface="Calibri"/>
                          <a:sym typeface="Calibri"/>
                        </a:rPr>
                        <a:t>31</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32</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33</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34</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35</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36</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37</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38</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39</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40</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479475">
                <a:tc>
                  <a:txBody>
                    <a:bodyPr>
                      <a:noAutofit/>
                    </a:bodyPr>
                    <a:lstStyle/>
                    <a:p>
                      <a:pPr indent="0" lvl="0" marL="0" rtl="0" algn="ctr">
                        <a:lnSpc>
                          <a:spcPct val="115000"/>
                        </a:lnSpc>
                        <a:spcBef>
                          <a:spcPts val="0"/>
                        </a:spcBef>
                        <a:buNone/>
                      </a:pPr>
                      <a:r>
                        <a:rPr lang="en" sz="1300">
                          <a:latin typeface="Calibri"/>
                          <a:ea typeface="Calibri"/>
                          <a:cs typeface="Calibri"/>
                          <a:sym typeface="Calibri"/>
                        </a:rPr>
                        <a:t>41</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42</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43</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44</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45</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46</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47</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48</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49</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50</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479475">
                <a:tc>
                  <a:txBody>
                    <a:bodyPr>
                      <a:noAutofit/>
                    </a:bodyPr>
                    <a:lstStyle/>
                    <a:p>
                      <a:pPr indent="0" lvl="0" marL="0" rtl="0" algn="ctr">
                        <a:lnSpc>
                          <a:spcPct val="115000"/>
                        </a:lnSpc>
                        <a:spcBef>
                          <a:spcPts val="0"/>
                        </a:spcBef>
                        <a:buNone/>
                      </a:pPr>
                      <a:r>
                        <a:rPr lang="en" sz="1300">
                          <a:latin typeface="Calibri"/>
                          <a:ea typeface="Calibri"/>
                          <a:cs typeface="Calibri"/>
                          <a:sym typeface="Calibri"/>
                        </a:rPr>
                        <a:t>51</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52</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53</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54</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55</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56</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57</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58</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59</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60</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479475">
                <a:tc>
                  <a:txBody>
                    <a:bodyPr>
                      <a:noAutofit/>
                    </a:bodyPr>
                    <a:lstStyle/>
                    <a:p>
                      <a:pPr indent="0" lvl="0" marL="0" rtl="0" algn="ctr">
                        <a:lnSpc>
                          <a:spcPct val="115000"/>
                        </a:lnSpc>
                        <a:spcBef>
                          <a:spcPts val="0"/>
                        </a:spcBef>
                        <a:buNone/>
                      </a:pPr>
                      <a:r>
                        <a:rPr lang="en" sz="1300">
                          <a:latin typeface="Calibri"/>
                          <a:ea typeface="Calibri"/>
                          <a:cs typeface="Calibri"/>
                          <a:sym typeface="Calibri"/>
                        </a:rPr>
                        <a:t>61</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62</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63</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64</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65</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66</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67</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68</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69</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70</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479475">
                <a:tc>
                  <a:txBody>
                    <a:bodyPr>
                      <a:noAutofit/>
                    </a:bodyPr>
                    <a:lstStyle/>
                    <a:p>
                      <a:pPr indent="0" lvl="0" marL="0" rtl="0" algn="ctr">
                        <a:lnSpc>
                          <a:spcPct val="115000"/>
                        </a:lnSpc>
                        <a:spcBef>
                          <a:spcPts val="0"/>
                        </a:spcBef>
                        <a:buNone/>
                      </a:pPr>
                      <a:r>
                        <a:rPr lang="en" sz="1300">
                          <a:latin typeface="Calibri"/>
                          <a:ea typeface="Calibri"/>
                          <a:cs typeface="Calibri"/>
                          <a:sym typeface="Calibri"/>
                        </a:rPr>
                        <a:t>71</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72</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73</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74</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75</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76</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77</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78</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79</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80</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479475">
                <a:tc>
                  <a:txBody>
                    <a:bodyPr>
                      <a:noAutofit/>
                    </a:bodyPr>
                    <a:lstStyle/>
                    <a:p>
                      <a:pPr indent="0" lvl="0" marL="0" rtl="0" algn="ctr">
                        <a:lnSpc>
                          <a:spcPct val="115000"/>
                        </a:lnSpc>
                        <a:spcBef>
                          <a:spcPts val="0"/>
                        </a:spcBef>
                        <a:buNone/>
                      </a:pPr>
                      <a:r>
                        <a:rPr lang="en" sz="1300">
                          <a:latin typeface="Calibri"/>
                          <a:ea typeface="Calibri"/>
                          <a:cs typeface="Calibri"/>
                          <a:sym typeface="Calibri"/>
                        </a:rPr>
                        <a:t>81</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82</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83</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84</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85</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86</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87</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88</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89</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90</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479475">
                <a:tc>
                  <a:txBody>
                    <a:bodyPr>
                      <a:noAutofit/>
                    </a:bodyPr>
                    <a:lstStyle/>
                    <a:p>
                      <a:pPr indent="0" lvl="0" marL="0" rtl="0" algn="ctr">
                        <a:lnSpc>
                          <a:spcPct val="115000"/>
                        </a:lnSpc>
                        <a:spcBef>
                          <a:spcPts val="0"/>
                        </a:spcBef>
                        <a:buNone/>
                      </a:pPr>
                      <a:r>
                        <a:rPr lang="en" sz="1300">
                          <a:latin typeface="Calibri"/>
                          <a:ea typeface="Calibri"/>
                          <a:cs typeface="Calibri"/>
                          <a:sym typeface="Calibri"/>
                        </a:rPr>
                        <a:t>91</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92</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93</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94</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95</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96</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97</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98</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99</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100</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479475">
                <a:tc>
                  <a:txBody>
                    <a:bodyPr>
                      <a:noAutofit/>
                    </a:bodyPr>
                    <a:lstStyle/>
                    <a:p>
                      <a:pPr indent="0" lvl="0" marL="0" rtl="0" algn="ctr">
                        <a:lnSpc>
                          <a:spcPct val="115000"/>
                        </a:lnSpc>
                        <a:spcBef>
                          <a:spcPts val="0"/>
                        </a:spcBef>
                        <a:buNone/>
                      </a:pPr>
                      <a:r>
                        <a:rPr lang="en" sz="1300">
                          <a:latin typeface="Calibri"/>
                          <a:ea typeface="Calibri"/>
                          <a:cs typeface="Calibri"/>
                          <a:sym typeface="Calibri"/>
                        </a:rPr>
                        <a:t>101</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102</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103</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104</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105</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106</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107</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108</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109</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110</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479475">
                <a:tc>
                  <a:txBody>
                    <a:bodyPr>
                      <a:noAutofit/>
                    </a:bodyPr>
                    <a:lstStyle/>
                    <a:p>
                      <a:pPr indent="0" lvl="0" marL="0" rtl="0" algn="ctr">
                        <a:lnSpc>
                          <a:spcPct val="115000"/>
                        </a:lnSpc>
                        <a:spcBef>
                          <a:spcPts val="0"/>
                        </a:spcBef>
                        <a:buNone/>
                      </a:pPr>
                      <a:r>
                        <a:rPr lang="en" sz="1300">
                          <a:latin typeface="Calibri"/>
                          <a:ea typeface="Calibri"/>
                          <a:cs typeface="Calibri"/>
                          <a:sym typeface="Calibri"/>
                        </a:rPr>
                        <a:t>111</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112</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113</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114</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115</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116</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117</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118</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119</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lnSpc>
                          <a:spcPct val="115000"/>
                        </a:lnSpc>
                        <a:spcBef>
                          <a:spcPts val="0"/>
                        </a:spcBef>
                        <a:buNone/>
                      </a:pPr>
                      <a:r>
                        <a:rPr lang="en" sz="1300">
                          <a:latin typeface="Calibri"/>
                          <a:ea typeface="Calibri"/>
                          <a:cs typeface="Calibri"/>
                          <a:sym typeface="Calibri"/>
                        </a:rPr>
                        <a:t>120</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33" name="Shape 633"/>
        <p:cNvGrpSpPr/>
        <p:nvPr/>
      </p:nvGrpSpPr>
      <p:grpSpPr>
        <a:xfrm>
          <a:off x="0" y="0"/>
          <a:ext cx="0" cy="0"/>
          <a:chOff x="0" y="0"/>
          <a:chExt cx="0" cy="0"/>
        </a:xfrm>
      </p:grpSpPr>
      <p:sp>
        <p:nvSpPr>
          <p:cNvPr id="634" name="Shape 634"/>
          <p:cNvSpPr txBox="1"/>
          <p:nvPr/>
        </p:nvSpPr>
        <p:spPr>
          <a:xfrm>
            <a:off x="3103675" y="1186950"/>
            <a:ext cx="5759100" cy="1081500"/>
          </a:xfrm>
          <a:prstGeom prst="rect">
            <a:avLst/>
          </a:prstGeom>
          <a:noFill/>
          <a:ln>
            <a:noFill/>
          </a:ln>
        </p:spPr>
        <p:txBody>
          <a:bodyPr anchorCtr="0" anchor="t" bIns="91425" lIns="91425" rIns="91425" wrap="square" tIns="91425">
            <a:noAutofit/>
          </a:bodyPr>
          <a:lstStyle/>
          <a:p>
            <a:pPr indent="0" lvl="0" marL="0">
              <a:spcBef>
                <a:spcPts val="0"/>
              </a:spcBef>
              <a:buNone/>
            </a:pPr>
            <a:r>
              <a:t/>
            </a:r>
            <a:endParaRPr/>
          </a:p>
        </p:txBody>
      </p:sp>
      <p:sp>
        <p:nvSpPr>
          <p:cNvPr id="635" name="Shape 635"/>
          <p:cNvSpPr txBox="1"/>
          <p:nvPr/>
        </p:nvSpPr>
        <p:spPr>
          <a:xfrm>
            <a:off x="3103675" y="2306500"/>
            <a:ext cx="5759100" cy="1081500"/>
          </a:xfrm>
          <a:prstGeom prst="rect">
            <a:avLst/>
          </a:prstGeom>
          <a:noFill/>
          <a:ln>
            <a:noFill/>
          </a:ln>
        </p:spPr>
        <p:txBody>
          <a:bodyPr anchorCtr="0" anchor="t" bIns="91425" lIns="91425" rIns="91425" wrap="square" tIns="91425">
            <a:noAutofit/>
          </a:bodyPr>
          <a:lstStyle/>
          <a:p>
            <a:pPr indent="0" lvl="0" marL="0" rtl="0">
              <a:spcBef>
                <a:spcPts val="0"/>
              </a:spcBef>
              <a:buNone/>
            </a:pPr>
            <a:r>
              <a:t/>
            </a:r>
            <a:endParaRPr/>
          </a:p>
        </p:txBody>
      </p:sp>
      <p:sp>
        <p:nvSpPr>
          <p:cNvPr id="636" name="Shape 636"/>
          <p:cNvSpPr txBox="1"/>
          <p:nvPr/>
        </p:nvSpPr>
        <p:spPr>
          <a:xfrm>
            <a:off x="3103675" y="3426050"/>
            <a:ext cx="5759100" cy="1081500"/>
          </a:xfrm>
          <a:prstGeom prst="rect">
            <a:avLst/>
          </a:prstGeom>
          <a:noFill/>
          <a:ln>
            <a:noFill/>
          </a:ln>
        </p:spPr>
        <p:txBody>
          <a:bodyPr anchorCtr="0" anchor="t" bIns="91425" lIns="91425" rIns="91425" wrap="square" tIns="91425">
            <a:noAutofit/>
          </a:bodyPr>
          <a:lstStyle/>
          <a:p>
            <a:pPr indent="0" lvl="0" marL="0" rtl="0">
              <a:spcBef>
                <a:spcPts val="0"/>
              </a:spcBef>
              <a:buNone/>
            </a:pPr>
            <a:r>
              <a:t/>
            </a:r>
            <a:endParaRPr/>
          </a:p>
        </p:txBody>
      </p:sp>
      <p:sp>
        <p:nvSpPr>
          <p:cNvPr id="637" name="Shape 637"/>
          <p:cNvSpPr txBox="1"/>
          <p:nvPr/>
        </p:nvSpPr>
        <p:spPr>
          <a:xfrm>
            <a:off x="3103675" y="4545600"/>
            <a:ext cx="5759100" cy="1081500"/>
          </a:xfrm>
          <a:prstGeom prst="rect">
            <a:avLst/>
          </a:prstGeom>
          <a:noFill/>
          <a:ln>
            <a:noFill/>
          </a:ln>
        </p:spPr>
        <p:txBody>
          <a:bodyPr anchorCtr="0" anchor="t" bIns="91425" lIns="91425" rIns="91425" wrap="square" tIns="91425">
            <a:noAutofit/>
          </a:bodyPr>
          <a:lstStyle/>
          <a:p>
            <a:pPr indent="0" lvl="0" marL="0" rtl="0">
              <a:spcBef>
                <a:spcPts val="0"/>
              </a:spcBef>
              <a:buNone/>
            </a:pPr>
            <a:r>
              <a:t/>
            </a:r>
            <a:endParaRPr/>
          </a:p>
        </p:txBody>
      </p:sp>
      <p:sp>
        <p:nvSpPr>
          <p:cNvPr id="638" name="Shape 638"/>
          <p:cNvSpPr txBox="1"/>
          <p:nvPr/>
        </p:nvSpPr>
        <p:spPr>
          <a:xfrm>
            <a:off x="3103675" y="5627100"/>
            <a:ext cx="5759100" cy="1081500"/>
          </a:xfrm>
          <a:prstGeom prst="rect">
            <a:avLst/>
          </a:prstGeom>
          <a:noFill/>
          <a:ln>
            <a:noFill/>
          </a:ln>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42" name="Shape 642"/>
        <p:cNvGrpSpPr/>
        <p:nvPr/>
      </p:nvGrpSpPr>
      <p:grpSpPr>
        <a:xfrm>
          <a:off x="0" y="0"/>
          <a:ext cx="0" cy="0"/>
          <a:chOff x="0" y="0"/>
          <a:chExt cx="0" cy="0"/>
        </a:xfrm>
      </p:grpSpPr>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46" name="Shape 646"/>
        <p:cNvGrpSpPr/>
        <p:nvPr/>
      </p:nvGrpSpPr>
      <p:grpSpPr>
        <a:xfrm>
          <a:off x="0" y="0"/>
          <a:ext cx="0" cy="0"/>
          <a:chOff x="0" y="0"/>
          <a:chExt cx="0" cy="0"/>
        </a:xfrm>
      </p:grpSpPr>
      <p:pic>
        <p:nvPicPr>
          <p:cNvPr id="647" name="Shape 647"/>
          <p:cNvPicPr preferRelativeResize="0"/>
          <p:nvPr/>
        </p:nvPicPr>
        <p:blipFill>
          <a:blip r:embed="rId4">
            <a:alphaModFix/>
          </a:blip>
          <a:stretch>
            <a:fillRect/>
          </a:stretch>
        </p:blipFill>
        <p:spPr>
          <a:xfrm>
            <a:off x="219800" y="1266069"/>
            <a:ext cx="1369926" cy="2650505"/>
          </a:xfrm>
          <a:prstGeom prst="rect">
            <a:avLst/>
          </a:prstGeom>
          <a:noFill/>
          <a:ln>
            <a:noFill/>
          </a:ln>
        </p:spPr>
      </p:pic>
      <p:pic>
        <p:nvPicPr>
          <p:cNvPr id="648" name="Shape 648"/>
          <p:cNvPicPr preferRelativeResize="0"/>
          <p:nvPr/>
        </p:nvPicPr>
        <p:blipFill>
          <a:blip r:embed="rId5">
            <a:alphaModFix/>
          </a:blip>
          <a:stretch>
            <a:fillRect/>
          </a:stretch>
        </p:blipFill>
        <p:spPr>
          <a:xfrm>
            <a:off x="1668570" y="1266069"/>
            <a:ext cx="1355142" cy="2650505"/>
          </a:xfrm>
          <a:prstGeom prst="rect">
            <a:avLst/>
          </a:prstGeom>
          <a:noFill/>
          <a:ln>
            <a:noFill/>
          </a:ln>
        </p:spPr>
      </p:pic>
      <p:pic>
        <p:nvPicPr>
          <p:cNvPr id="649" name="Shape 649"/>
          <p:cNvPicPr preferRelativeResize="0"/>
          <p:nvPr/>
        </p:nvPicPr>
        <p:blipFill>
          <a:blip r:embed="rId6">
            <a:alphaModFix/>
          </a:blip>
          <a:stretch>
            <a:fillRect/>
          </a:stretch>
        </p:blipFill>
        <p:spPr>
          <a:xfrm>
            <a:off x="1854033" y="1310794"/>
            <a:ext cx="1355142" cy="2650505"/>
          </a:xfrm>
          <a:prstGeom prst="rect">
            <a:avLst/>
          </a:prstGeom>
          <a:noFill/>
          <a:ln>
            <a:noFill/>
          </a:ln>
        </p:spPr>
      </p:pic>
      <p:pic>
        <p:nvPicPr>
          <p:cNvPr id="650" name="Shape 650"/>
          <p:cNvPicPr preferRelativeResize="0"/>
          <p:nvPr/>
        </p:nvPicPr>
        <p:blipFill>
          <a:blip r:embed="rId7">
            <a:alphaModFix/>
          </a:blip>
          <a:stretch>
            <a:fillRect/>
          </a:stretch>
        </p:blipFill>
        <p:spPr>
          <a:xfrm>
            <a:off x="219789" y="1381113"/>
            <a:ext cx="1369926" cy="2650505"/>
          </a:xfrm>
          <a:prstGeom prst="rect">
            <a:avLst/>
          </a:prstGeom>
          <a:noFill/>
          <a:ln>
            <a:noFill/>
          </a:ln>
        </p:spPr>
      </p:pic>
      <p:pic>
        <p:nvPicPr>
          <p:cNvPr id="651" name="Shape 651"/>
          <p:cNvPicPr preferRelativeResize="0"/>
          <p:nvPr/>
        </p:nvPicPr>
        <p:blipFill>
          <a:blip r:embed="rId8">
            <a:alphaModFix/>
          </a:blip>
          <a:stretch>
            <a:fillRect/>
          </a:stretch>
        </p:blipFill>
        <p:spPr>
          <a:xfrm>
            <a:off x="6253381" y="1548188"/>
            <a:ext cx="1355142" cy="2650505"/>
          </a:xfrm>
          <a:prstGeom prst="rect">
            <a:avLst/>
          </a:prstGeom>
          <a:noFill/>
          <a:ln>
            <a:noFill/>
          </a:ln>
        </p:spPr>
      </p:pic>
      <p:pic>
        <p:nvPicPr>
          <p:cNvPr id="652" name="Shape 652"/>
          <p:cNvPicPr preferRelativeResize="0"/>
          <p:nvPr/>
        </p:nvPicPr>
        <p:blipFill>
          <a:blip r:embed="rId9">
            <a:alphaModFix/>
          </a:blip>
          <a:stretch>
            <a:fillRect/>
          </a:stretch>
        </p:blipFill>
        <p:spPr>
          <a:xfrm>
            <a:off x="7608514" y="1548188"/>
            <a:ext cx="1369926" cy="2650505"/>
          </a:xfrm>
          <a:prstGeom prst="rect">
            <a:avLst/>
          </a:prstGeom>
          <a:noFill/>
          <a:ln>
            <a:noFill/>
          </a:ln>
        </p:spPr>
      </p:pic>
      <p:pic>
        <p:nvPicPr>
          <p:cNvPr id="653" name="Shape 653"/>
          <p:cNvPicPr preferRelativeResize="0"/>
          <p:nvPr/>
        </p:nvPicPr>
        <p:blipFill>
          <a:blip r:embed="rId10">
            <a:alphaModFix/>
          </a:blip>
          <a:stretch>
            <a:fillRect/>
          </a:stretch>
        </p:blipFill>
        <p:spPr>
          <a:xfrm>
            <a:off x="1897456" y="1495413"/>
            <a:ext cx="1355142" cy="265050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57" name="Shape 657"/>
        <p:cNvGrpSpPr/>
        <p:nvPr/>
      </p:nvGrpSpPr>
      <p:grpSpPr>
        <a:xfrm>
          <a:off x="0" y="0"/>
          <a:ext cx="0" cy="0"/>
          <a:chOff x="0" y="0"/>
          <a:chExt cx="0" cy="0"/>
        </a:xfrm>
      </p:grpSpPr>
      <p:sp>
        <p:nvSpPr>
          <p:cNvPr id="658" name="Shape 658"/>
          <p:cNvSpPr/>
          <p:nvPr/>
        </p:nvSpPr>
        <p:spPr>
          <a:xfrm>
            <a:off x="4151350" y="4952025"/>
            <a:ext cx="4873800" cy="1801500"/>
          </a:xfrm>
          <a:prstGeom prst="rect">
            <a:avLst/>
          </a:prstGeom>
          <a:solidFill>
            <a:srgbClr val="D5A6BD"/>
          </a:solidFill>
          <a:ln cap="flat" cmpd="sng" w="28575">
            <a:solidFill>
              <a:srgbClr val="595959"/>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62" name="Shape 662"/>
        <p:cNvGrpSpPr/>
        <p:nvPr/>
      </p:nvGrpSpPr>
      <p:grpSpPr>
        <a:xfrm>
          <a:off x="0" y="0"/>
          <a:ext cx="0" cy="0"/>
          <a:chOff x="0" y="0"/>
          <a:chExt cx="0" cy="0"/>
        </a:xfrm>
      </p:grpSpPr>
      <p:sp>
        <p:nvSpPr>
          <p:cNvPr id="663" name="Shape 663"/>
          <p:cNvSpPr/>
          <p:nvPr/>
        </p:nvSpPr>
        <p:spPr>
          <a:xfrm>
            <a:off x="4151350" y="4952025"/>
            <a:ext cx="4873800" cy="1801500"/>
          </a:xfrm>
          <a:prstGeom prst="rect">
            <a:avLst/>
          </a:prstGeom>
          <a:solidFill>
            <a:srgbClr val="D5A6BD"/>
          </a:solidFill>
          <a:ln cap="flat" cmpd="sng" w="28575">
            <a:solidFill>
              <a:srgbClr val="595959"/>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3" name="Shape 113"/>
        <p:cNvGrpSpPr/>
        <p:nvPr/>
      </p:nvGrpSpPr>
      <p:grpSpPr>
        <a:xfrm>
          <a:off x="0" y="0"/>
          <a:ext cx="0" cy="0"/>
          <a:chOff x="0" y="0"/>
          <a:chExt cx="0" cy="0"/>
        </a:xfrm>
      </p:grpSpPr>
      <p:pic>
        <p:nvPicPr>
          <p:cNvPr id="114" name="Shape 114"/>
          <p:cNvPicPr preferRelativeResize="0"/>
          <p:nvPr/>
        </p:nvPicPr>
        <p:blipFill rotWithShape="1">
          <a:blip r:embed="rId4">
            <a:alphaModFix/>
          </a:blip>
          <a:srcRect b="-7" l="9966" r="0" t="21760"/>
          <a:stretch/>
        </p:blipFill>
        <p:spPr>
          <a:xfrm>
            <a:off x="4493663" y="5023522"/>
            <a:ext cx="915750" cy="861024"/>
          </a:xfrm>
          <a:prstGeom prst="rect">
            <a:avLst/>
          </a:prstGeom>
          <a:noFill/>
          <a:ln>
            <a:noFill/>
          </a:ln>
        </p:spPr>
      </p:pic>
      <p:pic>
        <p:nvPicPr>
          <p:cNvPr id="115" name="Shape 115"/>
          <p:cNvPicPr preferRelativeResize="0"/>
          <p:nvPr/>
        </p:nvPicPr>
        <p:blipFill rotWithShape="1">
          <a:blip r:embed="rId5">
            <a:alphaModFix/>
          </a:blip>
          <a:srcRect b="13201" l="15543" r="12061" t="0"/>
          <a:stretch/>
        </p:blipFill>
        <p:spPr>
          <a:xfrm>
            <a:off x="3867487" y="4860063"/>
            <a:ext cx="736301" cy="955149"/>
          </a:xfrm>
          <a:prstGeom prst="rect">
            <a:avLst/>
          </a:prstGeom>
          <a:noFill/>
          <a:ln>
            <a:noFill/>
          </a:ln>
        </p:spPr>
      </p:pic>
      <p:pic>
        <p:nvPicPr>
          <p:cNvPr id="116" name="Shape 116"/>
          <p:cNvPicPr preferRelativeResize="0"/>
          <p:nvPr/>
        </p:nvPicPr>
        <p:blipFill rotWithShape="1">
          <a:blip r:embed="rId6">
            <a:alphaModFix/>
          </a:blip>
          <a:srcRect b="12412" l="15293" r="10571" t="5928"/>
          <a:stretch/>
        </p:blipFill>
        <p:spPr>
          <a:xfrm>
            <a:off x="2462388" y="4860038"/>
            <a:ext cx="801475" cy="955174"/>
          </a:xfrm>
          <a:prstGeom prst="rect">
            <a:avLst/>
          </a:prstGeom>
          <a:noFill/>
          <a:ln>
            <a:noFill/>
          </a:ln>
        </p:spPr>
      </p:pic>
      <p:pic>
        <p:nvPicPr>
          <p:cNvPr id="117" name="Shape 117"/>
          <p:cNvPicPr preferRelativeResize="0"/>
          <p:nvPr/>
        </p:nvPicPr>
        <p:blipFill rotWithShape="1">
          <a:blip r:embed="rId7">
            <a:alphaModFix/>
          </a:blip>
          <a:srcRect b="18066" l="15296" r="16597" t="18340"/>
          <a:stretch/>
        </p:blipFill>
        <p:spPr>
          <a:xfrm>
            <a:off x="1837913" y="5002000"/>
            <a:ext cx="736301" cy="743876"/>
          </a:xfrm>
          <a:prstGeom prst="rect">
            <a:avLst/>
          </a:prstGeom>
          <a:noFill/>
          <a:ln>
            <a:noFill/>
          </a:ln>
        </p:spPr>
      </p:pic>
      <p:pic>
        <p:nvPicPr>
          <p:cNvPr id="118" name="Shape 118"/>
          <p:cNvPicPr preferRelativeResize="0"/>
          <p:nvPr/>
        </p:nvPicPr>
        <p:blipFill rotWithShape="1">
          <a:blip r:embed="rId8">
            <a:alphaModFix/>
          </a:blip>
          <a:srcRect b="0" l="15296" r="16597" t="0"/>
          <a:stretch/>
        </p:blipFill>
        <p:spPr>
          <a:xfrm>
            <a:off x="1119663" y="4787450"/>
            <a:ext cx="736301" cy="1169724"/>
          </a:xfrm>
          <a:prstGeom prst="rect">
            <a:avLst/>
          </a:prstGeom>
          <a:noFill/>
          <a:ln>
            <a:noFill/>
          </a:ln>
        </p:spPr>
      </p:pic>
      <p:pic>
        <p:nvPicPr>
          <p:cNvPr id="119" name="Shape 119"/>
          <p:cNvPicPr preferRelativeResize="0"/>
          <p:nvPr/>
        </p:nvPicPr>
        <p:blipFill rotWithShape="1">
          <a:blip r:embed="rId9">
            <a:alphaModFix/>
          </a:blip>
          <a:srcRect b="11768" l="15296" r="16597" t="18345"/>
          <a:stretch/>
        </p:blipFill>
        <p:spPr>
          <a:xfrm>
            <a:off x="3194038" y="4965188"/>
            <a:ext cx="736301" cy="817499"/>
          </a:xfrm>
          <a:prstGeom prst="rect">
            <a:avLst/>
          </a:prstGeom>
          <a:noFill/>
          <a:ln>
            <a:noFill/>
          </a:ln>
        </p:spPr>
      </p:pic>
      <p:pic>
        <p:nvPicPr>
          <p:cNvPr id="120" name="Shape 120"/>
          <p:cNvPicPr preferRelativeResize="0"/>
          <p:nvPr/>
        </p:nvPicPr>
        <p:blipFill>
          <a:blip r:embed="rId10">
            <a:alphaModFix/>
          </a:blip>
          <a:stretch>
            <a:fillRect/>
          </a:stretch>
        </p:blipFill>
        <p:spPr>
          <a:xfrm>
            <a:off x="196494" y="4752769"/>
            <a:ext cx="1081170" cy="1169743"/>
          </a:xfrm>
          <a:prstGeom prst="rect">
            <a:avLst/>
          </a:prstGeom>
          <a:noFill/>
          <a:ln>
            <a:noFill/>
          </a:ln>
        </p:spPr>
      </p:pic>
      <p:pic>
        <p:nvPicPr>
          <p:cNvPr id="121" name="Shape 121"/>
          <p:cNvPicPr preferRelativeResize="0"/>
          <p:nvPr/>
        </p:nvPicPr>
        <p:blipFill rotWithShape="1">
          <a:blip r:embed="rId11">
            <a:alphaModFix/>
          </a:blip>
          <a:srcRect b="8045" l="13114" r="13496" t="18343"/>
          <a:stretch/>
        </p:blipFill>
        <p:spPr>
          <a:xfrm>
            <a:off x="55750" y="5962225"/>
            <a:ext cx="859074" cy="861024"/>
          </a:xfrm>
          <a:prstGeom prst="rect">
            <a:avLst/>
          </a:prstGeom>
          <a:noFill/>
          <a:ln>
            <a:noFill/>
          </a:ln>
        </p:spPr>
      </p:pic>
      <p:pic>
        <p:nvPicPr>
          <p:cNvPr id="122" name="Shape 122"/>
          <p:cNvPicPr preferRelativeResize="0"/>
          <p:nvPr/>
        </p:nvPicPr>
        <p:blipFill rotWithShape="1">
          <a:blip r:embed="rId12">
            <a:alphaModFix/>
          </a:blip>
          <a:srcRect b="12541" l="15536" r="12068" t="0"/>
          <a:stretch/>
        </p:blipFill>
        <p:spPr>
          <a:xfrm>
            <a:off x="5291663" y="4898800"/>
            <a:ext cx="736301" cy="888875"/>
          </a:xfrm>
          <a:prstGeom prst="rect">
            <a:avLst/>
          </a:prstGeom>
          <a:noFill/>
          <a:ln>
            <a:noFill/>
          </a:ln>
        </p:spPr>
      </p:pic>
      <p:pic>
        <p:nvPicPr>
          <p:cNvPr id="123" name="Shape 123"/>
          <p:cNvPicPr preferRelativeResize="0"/>
          <p:nvPr/>
        </p:nvPicPr>
        <p:blipFill rotWithShape="1">
          <a:blip r:embed="rId13">
            <a:alphaModFix/>
          </a:blip>
          <a:srcRect b="0" l="28924" r="29730" t="0"/>
          <a:stretch/>
        </p:blipFill>
        <p:spPr>
          <a:xfrm>
            <a:off x="5941000" y="4898775"/>
            <a:ext cx="420525" cy="1016375"/>
          </a:xfrm>
          <a:prstGeom prst="rect">
            <a:avLst/>
          </a:prstGeom>
          <a:noFill/>
          <a:ln>
            <a:noFill/>
          </a:ln>
        </p:spPr>
      </p:pic>
      <p:pic>
        <p:nvPicPr>
          <p:cNvPr id="124" name="Shape 124"/>
          <p:cNvPicPr preferRelativeResize="0"/>
          <p:nvPr/>
        </p:nvPicPr>
        <p:blipFill>
          <a:blip r:embed="rId14">
            <a:alphaModFix/>
          </a:blip>
          <a:stretch>
            <a:fillRect/>
          </a:stretch>
        </p:blipFill>
        <p:spPr>
          <a:xfrm>
            <a:off x="8020338" y="4865744"/>
            <a:ext cx="1017101" cy="1016369"/>
          </a:xfrm>
          <a:prstGeom prst="rect">
            <a:avLst/>
          </a:prstGeom>
          <a:noFill/>
          <a:ln>
            <a:noFill/>
          </a:ln>
        </p:spPr>
      </p:pic>
      <p:pic>
        <p:nvPicPr>
          <p:cNvPr id="125" name="Shape 125"/>
          <p:cNvPicPr preferRelativeResize="0"/>
          <p:nvPr/>
        </p:nvPicPr>
        <p:blipFill rotWithShape="1">
          <a:blip r:embed="rId15">
            <a:alphaModFix/>
          </a:blip>
          <a:srcRect b="0" l="29885" r="26119" t="0"/>
          <a:stretch/>
        </p:blipFill>
        <p:spPr>
          <a:xfrm>
            <a:off x="7599812" y="4976438"/>
            <a:ext cx="420525" cy="955174"/>
          </a:xfrm>
          <a:prstGeom prst="rect">
            <a:avLst/>
          </a:prstGeom>
          <a:noFill/>
          <a:ln>
            <a:noFill/>
          </a:ln>
        </p:spPr>
      </p:pic>
      <p:pic>
        <p:nvPicPr>
          <p:cNvPr id="126" name="Shape 126"/>
          <p:cNvPicPr preferRelativeResize="0"/>
          <p:nvPr/>
        </p:nvPicPr>
        <p:blipFill rotWithShape="1">
          <a:blip r:embed="rId16">
            <a:alphaModFix/>
          </a:blip>
          <a:srcRect b="0" l="12642" r="15238" t="8475"/>
          <a:stretch/>
        </p:blipFill>
        <p:spPr>
          <a:xfrm>
            <a:off x="6875639" y="4945837"/>
            <a:ext cx="801475" cy="1016400"/>
          </a:xfrm>
          <a:prstGeom prst="rect">
            <a:avLst/>
          </a:prstGeom>
          <a:noFill/>
          <a:ln>
            <a:noFill/>
          </a:ln>
        </p:spPr>
      </p:pic>
      <p:pic>
        <p:nvPicPr>
          <p:cNvPr id="127" name="Shape 127"/>
          <p:cNvPicPr preferRelativeResize="0"/>
          <p:nvPr/>
        </p:nvPicPr>
        <p:blipFill rotWithShape="1">
          <a:blip r:embed="rId17">
            <a:alphaModFix/>
          </a:blip>
          <a:srcRect b="0" l="13355" r="34107" t="0"/>
          <a:stretch/>
        </p:blipFill>
        <p:spPr>
          <a:xfrm>
            <a:off x="6375538" y="4865750"/>
            <a:ext cx="534388" cy="1016375"/>
          </a:xfrm>
          <a:prstGeom prst="rect">
            <a:avLst/>
          </a:prstGeom>
          <a:noFill/>
          <a:ln>
            <a:noFill/>
          </a:ln>
        </p:spPr>
      </p:pic>
      <p:pic>
        <p:nvPicPr>
          <p:cNvPr id="128" name="Shape 128"/>
          <p:cNvPicPr preferRelativeResize="0"/>
          <p:nvPr/>
        </p:nvPicPr>
        <p:blipFill rotWithShape="1">
          <a:blip r:embed="rId18">
            <a:alphaModFix/>
          </a:blip>
          <a:srcRect b="9060" l="12983" r="13831" t="17748"/>
          <a:stretch/>
        </p:blipFill>
        <p:spPr>
          <a:xfrm>
            <a:off x="8503700" y="6008464"/>
            <a:ext cx="736301" cy="817212"/>
          </a:xfrm>
          <a:prstGeom prst="rect">
            <a:avLst/>
          </a:prstGeom>
          <a:noFill/>
          <a:ln>
            <a:noFill/>
          </a:ln>
        </p:spPr>
      </p:pic>
      <p:pic>
        <p:nvPicPr>
          <p:cNvPr id="129" name="Shape 129"/>
          <p:cNvPicPr preferRelativeResize="0"/>
          <p:nvPr/>
        </p:nvPicPr>
        <p:blipFill rotWithShape="1">
          <a:blip r:embed="rId19">
            <a:alphaModFix/>
          </a:blip>
          <a:srcRect b="13463" l="21561" r="21787" t="2496"/>
          <a:stretch/>
        </p:blipFill>
        <p:spPr>
          <a:xfrm>
            <a:off x="4219212" y="5854905"/>
            <a:ext cx="670224" cy="1103519"/>
          </a:xfrm>
          <a:prstGeom prst="rect">
            <a:avLst/>
          </a:prstGeom>
          <a:noFill/>
          <a:ln>
            <a:noFill/>
          </a:ln>
        </p:spPr>
      </p:pic>
      <p:pic>
        <p:nvPicPr>
          <p:cNvPr id="130" name="Shape 130"/>
          <p:cNvPicPr preferRelativeResize="0"/>
          <p:nvPr/>
        </p:nvPicPr>
        <p:blipFill rotWithShape="1">
          <a:blip r:embed="rId20">
            <a:alphaModFix/>
          </a:blip>
          <a:srcRect b="10698" l="13526" r="11578" t="18918"/>
          <a:stretch/>
        </p:blipFill>
        <p:spPr>
          <a:xfrm>
            <a:off x="4838625" y="6035745"/>
            <a:ext cx="801475" cy="835980"/>
          </a:xfrm>
          <a:prstGeom prst="rect">
            <a:avLst/>
          </a:prstGeom>
          <a:noFill/>
          <a:ln>
            <a:noFill/>
          </a:ln>
        </p:spPr>
      </p:pic>
      <p:pic>
        <p:nvPicPr>
          <p:cNvPr id="131" name="Shape 131"/>
          <p:cNvPicPr preferRelativeResize="0"/>
          <p:nvPr/>
        </p:nvPicPr>
        <p:blipFill rotWithShape="1">
          <a:blip r:embed="rId21">
            <a:alphaModFix/>
          </a:blip>
          <a:srcRect b="11175" l="13496" r="13114" t="15300"/>
          <a:stretch/>
        </p:blipFill>
        <p:spPr>
          <a:xfrm>
            <a:off x="875300" y="5929075"/>
            <a:ext cx="859074" cy="955174"/>
          </a:xfrm>
          <a:prstGeom prst="rect">
            <a:avLst/>
          </a:prstGeom>
          <a:noFill/>
          <a:ln>
            <a:noFill/>
          </a:ln>
        </p:spPr>
      </p:pic>
      <p:sp>
        <p:nvSpPr>
          <p:cNvPr id="132" name="Shape 132"/>
          <p:cNvSpPr/>
          <p:nvPr/>
        </p:nvSpPr>
        <p:spPr>
          <a:xfrm>
            <a:off x="7870925" y="6023225"/>
            <a:ext cx="801475" cy="817499"/>
          </a:xfrm>
          <a:prstGeom prst="rect">
            <a:avLst/>
          </a:prstGeom>
          <a:noFill/>
          <a:ln>
            <a:noFill/>
          </a:ln>
        </p:spPr>
      </p:sp>
      <p:pic>
        <p:nvPicPr>
          <p:cNvPr id="133" name="Shape 133"/>
          <p:cNvPicPr preferRelativeResize="0"/>
          <p:nvPr/>
        </p:nvPicPr>
        <p:blipFill rotWithShape="1">
          <a:blip r:embed="rId22">
            <a:alphaModFix/>
          </a:blip>
          <a:srcRect b="7457" l="17657" r="21093" t="19357"/>
          <a:stretch/>
        </p:blipFill>
        <p:spPr>
          <a:xfrm>
            <a:off x="3585000" y="6006386"/>
            <a:ext cx="670224" cy="888864"/>
          </a:xfrm>
          <a:prstGeom prst="rect">
            <a:avLst/>
          </a:prstGeom>
          <a:noFill/>
          <a:ln>
            <a:noFill/>
          </a:ln>
        </p:spPr>
      </p:pic>
      <p:pic>
        <p:nvPicPr>
          <p:cNvPr id="134" name="Shape 134"/>
          <p:cNvPicPr preferRelativeResize="0"/>
          <p:nvPr/>
        </p:nvPicPr>
        <p:blipFill rotWithShape="1">
          <a:blip r:embed="rId23">
            <a:alphaModFix/>
          </a:blip>
          <a:srcRect b="9060" l="12478" r="14336" t="17748"/>
          <a:stretch/>
        </p:blipFill>
        <p:spPr>
          <a:xfrm>
            <a:off x="7213400" y="6081800"/>
            <a:ext cx="670224" cy="743876"/>
          </a:xfrm>
          <a:prstGeom prst="rect">
            <a:avLst/>
          </a:prstGeom>
          <a:noFill/>
          <a:ln>
            <a:noFill/>
          </a:ln>
        </p:spPr>
      </p:pic>
      <p:sp>
        <p:nvSpPr>
          <p:cNvPr id="135" name="Shape 135"/>
          <p:cNvSpPr/>
          <p:nvPr/>
        </p:nvSpPr>
        <p:spPr>
          <a:xfrm>
            <a:off x="3025700" y="6044987"/>
            <a:ext cx="638025" cy="817499"/>
          </a:xfrm>
          <a:prstGeom prst="rect">
            <a:avLst/>
          </a:prstGeom>
          <a:noFill/>
          <a:ln>
            <a:noFill/>
          </a:ln>
        </p:spPr>
      </p:sp>
      <p:pic>
        <p:nvPicPr>
          <p:cNvPr id="136" name="Shape 136"/>
          <p:cNvPicPr preferRelativeResize="0"/>
          <p:nvPr/>
        </p:nvPicPr>
        <p:blipFill>
          <a:blip r:embed="rId24">
            <a:alphaModFix/>
          </a:blip>
          <a:stretch>
            <a:fillRect/>
          </a:stretch>
        </p:blipFill>
        <p:spPr>
          <a:xfrm>
            <a:off x="6297638" y="5898469"/>
            <a:ext cx="915750" cy="1016383"/>
          </a:xfrm>
          <a:prstGeom prst="rect">
            <a:avLst/>
          </a:prstGeom>
          <a:noFill/>
          <a:ln>
            <a:noFill/>
          </a:ln>
        </p:spPr>
      </p:pic>
      <p:pic>
        <p:nvPicPr>
          <p:cNvPr id="137" name="Shape 137"/>
          <p:cNvPicPr preferRelativeResize="0"/>
          <p:nvPr/>
        </p:nvPicPr>
        <p:blipFill rotWithShape="1">
          <a:blip r:embed="rId25">
            <a:alphaModFix/>
          </a:blip>
          <a:srcRect b="0" l="12478" r="14336" t="19568"/>
          <a:stretch/>
        </p:blipFill>
        <p:spPr>
          <a:xfrm>
            <a:off x="2331375" y="6023250"/>
            <a:ext cx="670224" cy="817475"/>
          </a:xfrm>
          <a:prstGeom prst="rect">
            <a:avLst/>
          </a:prstGeom>
          <a:noFill/>
          <a:ln>
            <a:noFill/>
          </a:ln>
        </p:spPr>
      </p:pic>
      <p:pic>
        <p:nvPicPr>
          <p:cNvPr id="138" name="Shape 138"/>
          <p:cNvPicPr preferRelativeResize="0"/>
          <p:nvPr/>
        </p:nvPicPr>
        <p:blipFill rotWithShape="1">
          <a:blip r:embed="rId26">
            <a:alphaModFix/>
          </a:blip>
          <a:srcRect b="12194" l="9967" r="11236" t="15388"/>
          <a:stretch/>
        </p:blipFill>
        <p:spPr>
          <a:xfrm>
            <a:off x="5520325" y="6034950"/>
            <a:ext cx="801450" cy="817475"/>
          </a:xfrm>
          <a:prstGeom prst="rect">
            <a:avLst/>
          </a:prstGeom>
          <a:noFill/>
          <a:ln>
            <a:noFill/>
          </a:ln>
        </p:spPr>
      </p:pic>
      <p:pic>
        <p:nvPicPr>
          <p:cNvPr id="139" name="Shape 139"/>
          <p:cNvPicPr preferRelativeResize="0"/>
          <p:nvPr/>
        </p:nvPicPr>
        <p:blipFill rotWithShape="1">
          <a:blip r:embed="rId27">
            <a:alphaModFix/>
          </a:blip>
          <a:srcRect b="0" l="14330" r="12478" t="19568"/>
          <a:stretch/>
        </p:blipFill>
        <p:spPr>
          <a:xfrm>
            <a:off x="1725075" y="6023225"/>
            <a:ext cx="670224" cy="817475"/>
          </a:xfrm>
          <a:prstGeom prst="rect">
            <a:avLst/>
          </a:prstGeom>
          <a:noFill/>
          <a:ln>
            <a:noFill/>
          </a:ln>
        </p:spPr>
      </p:pic>
      <p:pic>
        <p:nvPicPr>
          <p:cNvPr id="140" name="Shape 140"/>
          <p:cNvPicPr preferRelativeResize="0"/>
          <p:nvPr/>
        </p:nvPicPr>
        <p:blipFill rotWithShape="1">
          <a:blip r:embed="rId4">
            <a:alphaModFix/>
          </a:blip>
          <a:srcRect b="-7" l="9966" r="0" t="21760"/>
          <a:stretch/>
        </p:blipFill>
        <p:spPr>
          <a:xfrm>
            <a:off x="4479013" y="5023522"/>
            <a:ext cx="915750" cy="861024"/>
          </a:xfrm>
          <a:prstGeom prst="rect">
            <a:avLst/>
          </a:prstGeom>
          <a:noFill/>
          <a:ln>
            <a:noFill/>
          </a:ln>
        </p:spPr>
      </p:pic>
      <p:pic>
        <p:nvPicPr>
          <p:cNvPr id="141" name="Shape 141"/>
          <p:cNvPicPr preferRelativeResize="0"/>
          <p:nvPr/>
        </p:nvPicPr>
        <p:blipFill rotWithShape="1">
          <a:blip r:embed="rId5">
            <a:alphaModFix/>
          </a:blip>
          <a:srcRect b="13201" l="15543" r="12061" t="0"/>
          <a:stretch/>
        </p:blipFill>
        <p:spPr>
          <a:xfrm>
            <a:off x="3852837" y="4860063"/>
            <a:ext cx="736301" cy="955149"/>
          </a:xfrm>
          <a:prstGeom prst="rect">
            <a:avLst/>
          </a:prstGeom>
          <a:noFill/>
          <a:ln>
            <a:noFill/>
          </a:ln>
        </p:spPr>
      </p:pic>
      <p:pic>
        <p:nvPicPr>
          <p:cNvPr id="142" name="Shape 142"/>
          <p:cNvPicPr preferRelativeResize="0"/>
          <p:nvPr/>
        </p:nvPicPr>
        <p:blipFill rotWithShape="1">
          <a:blip r:embed="rId6">
            <a:alphaModFix/>
          </a:blip>
          <a:srcRect b="12412" l="15293" r="10571" t="5928"/>
          <a:stretch/>
        </p:blipFill>
        <p:spPr>
          <a:xfrm>
            <a:off x="2447738" y="4860038"/>
            <a:ext cx="801475" cy="955174"/>
          </a:xfrm>
          <a:prstGeom prst="rect">
            <a:avLst/>
          </a:prstGeom>
          <a:noFill/>
          <a:ln>
            <a:noFill/>
          </a:ln>
        </p:spPr>
      </p:pic>
      <p:pic>
        <p:nvPicPr>
          <p:cNvPr id="143" name="Shape 143"/>
          <p:cNvPicPr preferRelativeResize="0"/>
          <p:nvPr/>
        </p:nvPicPr>
        <p:blipFill rotWithShape="1">
          <a:blip r:embed="rId7">
            <a:alphaModFix/>
          </a:blip>
          <a:srcRect b="18066" l="15296" r="16597" t="18340"/>
          <a:stretch/>
        </p:blipFill>
        <p:spPr>
          <a:xfrm>
            <a:off x="1823263" y="5002000"/>
            <a:ext cx="736301" cy="743876"/>
          </a:xfrm>
          <a:prstGeom prst="rect">
            <a:avLst/>
          </a:prstGeom>
          <a:noFill/>
          <a:ln>
            <a:noFill/>
          </a:ln>
        </p:spPr>
      </p:pic>
      <p:pic>
        <p:nvPicPr>
          <p:cNvPr id="144" name="Shape 144"/>
          <p:cNvPicPr preferRelativeResize="0"/>
          <p:nvPr/>
        </p:nvPicPr>
        <p:blipFill rotWithShape="1">
          <a:blip r:embed="rId8">
            <a:alphaModFix/>
          </a:blip>
          <a:srcRect b="0" l="15296" r="16597" t="0"/>
          <a:stretch/>
        </p:blipFill>
        <p:spPr>
          <a:xfrm>
            <a:off x="1105013" y="4787450"/>
            <a:ext cx="736301" cy="1169724"/>
          </a:xfrm>
          <a:prstGeom prst="rect">
            <a:avLst/>
          </a:prstGeom>
          <a:noFill/>
          <a:ln>
            <a:noFill/>
          </a:ln>
        </p:spPr>
      </p:pic>
      <p:pic>
        <p:nvPicPr>
          <p:cNvPr id="145" name="Shape 145"/>
          <p:cNvPicPr preferRelativeResize="0"/>
          <p:nvPr/>
        </p:nvPicPr>
        <p:blipFill rotWithShape="1">
          <a:blip r:embed="rId9">
            <a:alphaModFix/>
          </a:blip>
          <a:srcRect b="11768" l="15296" r="16597" t="18345"/>
          <a:stretch/>
        </p:blipFill>
        <p:spPr>
          <a:xfrm>
            <a:off x="3179388" y="4965188"/>
            <a:ext cx="736301" cy="817499"/>
          </a:xfrm>
          <a:prstGeom prst="rect">
            <a:avLst/>
          </a:prstGeom>
          <a:noFill/>
          <a:ln>
            <a:noFill/>
          </a:ln>
        </p:spPr>
      </p:pic>
      <p:pic>
        <p:nvPicPr>
          <p:cNvPr id="146" name="Shape 146"/>
          <p:cNvPicPr preferRelativeResize="0"/>
          <p:nvPr/>
        </p:nvPicPr>
        <p:blipFill>
          <a:blip r:embed="rId10">
            <a:alphaModFix/>
          </a:blip>
          <a:stretch>
            <a:fillRect/>
          </a:stretch>
        </p:blipFill>
        <p:spPr>
          <a:xfrm>
            <a:off x="181844" y="4752769"/>
            <a:ext cx="1081170" cy="1169743"/>
          </a:xfrm>
          <a:prstGeom prst="rect">
            <a:avLst/>
          </a:prstGeom>
          <a:noFill/>
          <a:ln>
            <a:noFill/>
          </a:ln>
        </p:spPr>
      </p:pic>
      <p:pic>
        <p:nvPicPr>
          <p:cNvPr id="147" name="Shape 147"/>
          <p:cNvPicPr preferRelativeResize="0"/>
          <p:nvPr/>
        </p:nvPicPr>
        <p:blipFill rotWithShape="1">
          <a:blip r:embed="rId11">
            <a:alphaModFix/>
          </a:blip>
          <a:srcRect b="8045" l="13114" r="13496" t="18343"/>
          <a:stretch/>
        </p:blipFill>
        <p:spPr>
          <a:xfrm>
            <a:off x="41100" y="5962225"/>
            <a:ext cx="859074" cy="861024"/>
          </a:xfrm>
          <a:prstGeom prst="rect">
            <a:avLst/>
          </a:prstGeom>
          <a:noFill/>
          <a:ln>
            <a:noFill/>
          </a:ln>
        </p:spPr>
      </p:pic>
      <p:pic>
        <p:nvPicPr>
          <p:cNvPr id="148" name="Shape 148"/>
          <p:cNvPicPr preferRelativeResize="0"/>
          <p:nvPr/>
        </p:nvPicPr>
        <p:blipFill rotWithShape="1">
          <a:blip r:embed="rId12">
            <a:alphaModFix/>
          </a:blip>
          <a:srcRect b="12541" l="15536" r="12068" t="0"/>
          <a:stretch/>
        </p:blipFill>
        <p:spPr>
          <a:xfrm>
            <a:off x="5277013" y="4898800"/>
            <a:ext cx="736301" cy="888875"/>
          </a:xfrm>
          <a:prstGeom prst="rect">
            <a:avLst/>
          </a:prstGeom>
          <a:noFill/>
          <a:ln>
            <a:noFill/>
          </a:ln>
        </p:spPr>
      </p:pic>
      <p:pic>
        <p:nvPicPr>
          <p:cNvPr id="149" name="Shape 149"/>
          <p:cNvPicPr preferRelativeResize="0"/>
          <p:nvPr/>
        </p:nvPicPr>
        <p:blipFill rotWithShape="1">
          <a:blip r:embed="rId13">
            <a:alphaModFix/>
          </a:blip>
          <a:srcRect b="0" l="28924" r="29730" t="0"/>
          <a:stretch/>
        </p:blipFill>
        <p:spPr>
          <a:xfrm>
            <a:off x="5926350" y="4898775"/>
            <a:ext cx="420525" cy="1016375"/>
          </a:xfrm>
          <a:prstGeom prst="rect">
            <a:avLst/>
          </a:prstGeom>
          <a:noFill/>
          <a:ln>
            <a:noFill/>
          </a:ln>
        </p:spPr>
      </p:pic>
      <p:pic>
        <p:nvPicPr>
          <p:cNvPr id="150" name="Shape 150"/>
          <p:cNvPicPr preferRelativeResize="0"/>
          <p:nvPr/>
        </p:nvPicPr>
        <p:blipFill>
          <a:blip r:embed="rId14">
            <a:alphaModFix/>
          </a:blip>
          <a:stretch>
            <a:fillRect/>
          </a:stretch>
        </p:blipFill>
        <p:spPr>
          <a:xfrm>
            <a:off x="8005688" y="4865744"/>
            <a:ext cx="1017101" cy="1016369"/>
          </a:xfrm>
          <a:prstGeom prst="rect">
            <a:avLst/>
          </a:prstGeom>
          <a:noFill/>
          <a:ln>
            <a:noFill/>
          </a:ln>
        </p:spPr>
      </p:pic>
      <p:pic>
        <p:nvPicPr>
          <p:cNvPr id="151" name="Shape 151"/>
          <p:cNvPicPr preferRelativeResize="0"/>
          <p:nvPr/>
        </p:nvPicPr>
        <p:blipFill rotWithShape="1">
          <a:blip r:embed="rId15">
            <a:alphaModFix/>
          </a:blip>
          <a:srcRect b="0" l="29885" r="26119" t="0"/>
          <a:stretch/>
        </p:blipFill>
        <p:spPr>
          <a:xfrm>
            <a:off x="7585162" y="4976438"/>
            <a:ext cx="420525" cy="955174"/>
          </a:xfrm>
          <a:prstGeom prst="rect">
            <a:avLst/>
          </a:prstGeom>
          <a:noFill/>
          <a:ln>
            <a:noFill/>
          </a:ln>
        </p:spPr>
      </p:pic>
      <p:pic>
        <p:nvPicPr>
          <p:cNvPr id="152" name="Shape 152"/>
          <p:cNvPicPr preferRelativeResize="0"/>
          <p:nvPr/>
        </p:nvPicPr>
        <p:blipFill rotWithShape="1">
          <a:blip r:embed="rId16">
            <a:alphaModFix/>
          </a:blip>
          <a:srcRect b="0" l="12642" r="15238" t="8475"/>
          <a:stretch/>
        </p:blipFill>
        <p:spPr>
          <a:xfrm>
            <a:off x="6860989" y="4945837"/>
            <a:ext cx="801475" cy="1016400"/>
          </a:xfrm>
          <a:prstGeom prst="rect">
            <a:avLst/>
          </a:prstGeom>
          <a:noFill/>
          <a:ln>
            <a:noFill/>
          </a:ln>
        </p:spPr>
      </p:pic>
      <p:pic>
        <p:nvPicPr>
          <p:cNvPr id="153" name="Shape 153"/>
          <p:cNvPicPr preferRelativeResize="0"/>
          <p:nvPr/>
        </p:nvPicPr>
        <p:blipFill rotWithShape="1">
          <a:blip r:embed="rId17">
            <a:alphaModFix/>
          </a:blip>
          <a:srcRect b="0" l="13355" r="34107" t="0"/>
          <a:stretch/>
        </p:blipFill>
        <p:spPr>
          <a:xfrm>
            <a:off x="6360888" y="4865750"/>
            <a:ext cx="534388" cy="1016375"/>
          </a:xfrm>
          <a:prstGeom prst="rect">
            <a:avLst/>
          </a:prstGeom>
          <a:noFill/>
          <a:ln>
            <a:noFill/>
          </a:ln>
        </p:spPr>
      </p:pic>
      <p:pic>
        <p:nvPicPr>
          <p:cNvPr id="154" name="Shape 154"/>
          <p:cNvPicPr preferRelativeResize="0"/>
          <p:nvPr/>
        </p:nvPicPr>
        <p:blipFill rotWithShape="1">
          <a:blip r:embed="rId18">
            <a:alphaModFix/>
          </a:blip>
          <a:srcRect b="9060" l="12983" r="13831" t="17748"/>
          <a:stretch/>
        </p:blipFill>
        <p:spPr>
          <a:xfrm>
            <a:off x="8489050" y="6008464"/>
            <a:ext cx="736301" cy="817212"/>
          </a:xfrm>
          <a:prstGeom prst="rect">
            <a:avLst/>
          </a:prstGeom>
          <a:noFill/>
          <a:ln>
            <a:noFill/>
          </a:ln>
        </p:spPr>
      </p:pic>
      <p:pic>
        <p:nvPicPr>
          <p:cNvPr id="155" name="Shape 155"/>
          <p:cNvPicPr preferRelativeResize="0"/>
          <p:nvPr/>
        </p:nvPicPr>
        <p:blipFill rotWithShape="1">
          <a:blip r:embed="rId19">
            <a:alphaModFix/>
          </a:blip>
          <a:srcRect b="13463" l="21561" r="21787" t="2496"/>
          <a:stretch/>
        </p:blipFill>
        <p:spPr>
          <a:xfrm>
            <a:off x="4204562" y="5854905"/>
            <a:ext cx="670224" cy="1103519"/>
          </a:xfrm>
          <a:prstGeom prst="rect">
            <a:avLst/>
          </a:prstGeom>
          <a:noFill/>
          <a:ln>
            <a:noFill/>
          </a:ln>
        </p:spPr>
      </p:pic>
      <p:pic>
        <p:nvPicPr>
          <p:cNvPr id="156" name="Shape 156"/>
          <p:cNvPicPr preferRelativeResize="0"/>
          <p:nvPr/>
        </p:nvPicPr>
        <p:blipFill rotWithShape="1">
          <a:blip r:embed="rId20">
            <a:alphaModFix/>
          </a:blip>
          <a:srcRect b="10698" l="13526" r="11578" t="18918"/>
          <a:stretch/>
        </p:blipFill>
        <p:spPr>
          <a:xfrm>
            <a:off x="4823975" y="6035745"/>
            <a:ext cx="801475" cy="835980"/>
          </a:xfrm>
          <a:prstGeom prst="rect">
            <a:avLst/>
          </a:prstGeom>
          <a:noFill/>
          <a:ln>
            <a:noFill/>
          </a:ln>
        </p:spPr>
      </p:pic>
      <p:pic>
        <p:nvPicPr>
          <p:cNvPr id="157" name="Shape 157"/>
          <p:cNvPicPr preferRelativeResize="0"/>
          <p:nvPr/>
        </p:nvPicPr>
        <p:blipFill rotWithShape="1">
          <a:blip r:embed="rId21">
            <a:alphaModFix/>
          </a:blip>
          <a:srcRect b="11175" l="13496" r="13114" t="15300"/>
          <a:stretch/>
        </p:blipFill>
        <p:spPr>
          <a:xfrm>
            <a:off x="860650" y="5929075"/>
            <a:ext cx="859074" cy="955174"/>
          </a:xfrm>
          <a:prstGeom prst="rect">
            <a:avLst/>
          </a:prstGeom>
          <a:noFill/>
          <a:ln>
            <a:noFill/>
          </a:ln>
        </p:spPr>
      </p:pic>
      <p:sp>
        <p:nvSpPr>
          <p:cNvPr id="158" name="Shape 158"/>
          <p:cNvSpPr/>
          <p:nvPr/>
        </p:nvSpPr>
        <p:spPr>
          <a:xfrm>
            <a:off x="7856275" y="6023225"/>
            <a:ext cx="801475" cy="817499"/>
          </a:xfrm>
          <a:prstGeom prst="rect">
            <a:avLst/>
          </a:prstGeom>
          <a:noFill/>
          <a:ln>
            <a:noFill/>
          </a:ln>
        </p:spPr>
      </p:sp>
      <p:pic>
        <p:nvPicPr>
          <p:cNvPr id="159" name="Shape 159"/>
          <p:cNvPicPr preferRelativeResize="0"/>
          <p:nvPr/>
        </p:nvPicPr>
        <p:blipFill rotWithShape="1">
          <a:blip r:embed="rId22">
            <a:alphaModFix/>
          </a:blip>
          <a:srcRect b="7457" l="17657" r="21093" t="19357"/>
          <a:stretch/>
        </p:blipFill>
        <p:spPr>
          <a:xfrm>
            <a:off x="3570350" y="6006386"/>
            <a:ext cx="670224" cy="888864"/>
          </a:xfrm>
          <a:prstGeom prst="rect">
            <a:avLst/>
          </a:prstGeom>
          <a:noFill/>
          <a:ln>
            <a:noFill/>
          </a:ln>
        </p:spPr>
      </p:pic>
      <p:pic>
        <p:nvPicPr>
          <p:cNvPr id="160" name="Shape 160"/>
          <p:cNvPicPr preferRelativeResize="0"/>
          <p:nvPr/>
        </p:nvPicPr>
        <p:blipFill rotWithShape="1">
          <a:blip r:embed="rId23">
            <a:alphaModFix/>
          </a:blip>
          <a:srcRect b="9060" l="12478" r="14336" t="17748"/>
          <a:stretch/>
        </p:blipFill>
        <p:spPr>
          <a:xfrm>
            <a:off x="7198750" y="6081800"/>
            <a:ext cx="670224" cy="743876"/>
          </a:xfrm>
          <a:prstGeom prst="rect">
            <a:avLst/>
          </a:prstGeom>
          <a:noFill/>
          <a:ln>
            <a:noFill/>
          </a:ln>
        </p:spPr>
      </p:pic>
      <p:sp>
        <p:nvSpPr>
          <p:cNvPr id="161" name="Shape 161"/>
          <p:cNvSpPr/>
          <p:nvPr/>
        </p:nvSpPr>
        <p:spPr>
          <a:xfrm>
            <a:off x="3011050" y="6044987"/>
            <a:ext cx="638025" cy="817499"/>
          </a:xfrm>
          <a:prstGeom prst="rect">
            <a:avLst/>
          </a:prstGeom>
          <a:noFill/>
          <a:ln>
            <a:noFill/>
          </a:ln>
        </p:spPr>
      </p:sp>
      <p:pic>
        <p:nvPicPr>
          <p:cNvPr id="162" name="Shape 162"/>
          <p:cNvPicPr preferRelativeResize="0"/>
          <p:nvPr/>
        </p:nvPicPr>
        <p:blipFill>
          <a:blip r:embed="rId24">
            <a:alphaModFix/>
          </a:blip>
          <a:stretch>
            <a:fillRect/>
          </a:stretch>
        </p:blipFill>
        <p:spPr>
          <a:xfrm>
            <a:off x="6282988" y="5898469"/>
            <a:ext cx="915750" cy="1016383"/>
          </a:xfrm>
          <a:prstGeom prst="rect">
            <a:avLst/>
          </a:prstGeom>
          <a:noFill/>
          <a:ln>
            <a:noFill/>
          </a:ln>
        </p:spPr>
      </p:pic>
      <p:pic>
        <p:nvPicPr>
          <p:cNvPr id="163" name="Shape 163"/>
          <p:cNvPicPr preferRelativeResize="0"/>
          <p:nvPr/>
        </p:nvPicPr>
        <p:blipFill rotWithShape="1">
          <a:blip r:embed="rId25">
            <a:alphaModFix/>
          </a:blip>
          <a:srcRect b="0" l="12478" r="14336" t="19568"/>
          <a:stretch/>
        </p:blipFill>
        <p:spPr>
          <a:xfrm>
            <a:off x="2316725" y="6023250"/>
            <a:ext cx="670224" cy="817475"/>
          </a:xfrm>
          <a:prstGeom prst="rect">
            <a:avLst/>
          </a:prstGeom>
          <a:noFill/>
          <a:ln>
            <a:noFill/>
          </a:ln>
        </p:spPr>
      </p:pic>
      <p:pic>
        <p:nvPicPr>
          <p:cNvPr id="164" name="Shape 164"/>
          <p:cNvPicPr preferRelativeResize="0"/>
          <p:nvPr/>
        </p:nvPicPr>
        <p:blipFill rotWithShape="1">
          <a:blip r:embed="rId26">
            <a:alphaModFix/>
          </a:blip>
          <a:srcRect b="12194" l="9967" r="11236" t="15388"/>
          <a:stretch/>
        </p:blipFill>
        <p:spPr>
          <a:xfrm>
            <a:off x="5505675" y="6034950"/>
            <a:ext cx="801450" cy="817475"/>
          </a:xfrm>
          <a:prstGeom prst="rect">
            <a:avLst/>
          </a:prstGeom>
          <a:noFill/>
          <a:ln>
            <a:noFill/>
          </a:ln>
        </p:spPr>
      </p:pic>
      <p:pic>
        <p:nvPicPr>
          <p:cNvPr id="165" name="Shape 165"/>
          <p:cNvPicPr preferRelativeResize="0"/>
          <p:nvPr/>
        </p:nvPicPr>
        <p:blipFill rotWithShape="1">
          <a:blip r:embed="rId27">
            <a:alphaModFix/>
          </a:blip>
          <a:srcRect b="0" l="14330" r="12478" t="19568"/>
          <a:stretch/>
        </p:blipFill>
        <p:spPr>
          <a:xfrm>
            <a:off x="1710425" y="6023225"/>
            <a:ext cx="670224" cy="8174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67" name="Shape 667"/>
        <p:cNvGrpSpPr/>
        <p:nvPr/>
      </p:nvGrpSpPr>
      <p:grpSpPr>
        <a:xfrm>
          <a:off x="0" y="0"/>
          <a:ext cx="0" cy="0"/>
          <a:chOff x="0" y="0"/>
          <a:chExt cx="0" cy="0"/>
        </a:xfrm>
      </p:grpSpPr>
      <p:sp>
        <p:nvSpPr>
          <p:cNvPr id="668" name="Shape 668"/>
          <p:cNvSpPr/>
          <p:nvPr/>
        </p:nvSpPr>
        <p:spPr>
          <a:xfrm>
            <a:off x="4151350" y="4952025"/>
            <a:ext cx="4873800" cy="1801500"/>
          </a:xfrm>
          <a:prstGeom prst="rect">
            <a:avLst/>
          </a:prstGeom>
          <a:solidFill>
            <a:srgbClr val="D5A6BD"/>
          </a:solidFill>
          <a:ln cap="flat" cmpd="sng" w="28575">
            <a:solidFill>
              <a:srgbClr val="595959"/>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72" name="Shape 672"/>
        <p:cNvGrpSpPr/>
        <p:nvPr/>
      </p:nvGrpSpPr>
      <p:grpSpPr>
        <a:xfrm>
          <a:off x="0" y="0"/>
          <a:ext cx="0" cy="0"/>
          <a:chOff x="0" y="0"/>
          <a:chExt cx="0" cy="0"/>
        </a:xfrm>
      </p:grpSpPr>
      <p:sp>
        <p:nvSpPr>
          <p:cNvPr id="673" name="Shape 673"/>
          <p:cNvSpPr txBox="1"/>
          <p:nvPr/>
        </p:nvSpPr>
        <p:spPr>
          <a:xfrm>
            <a:off x="316525" y="1257300"/>
            <a:ext cx="8431800" cy="5337000"/>
          </a:xfrm>
          <a:prstGeom prst="rect">
            <a:avLst/>
          </a:prstGeom>
          <a:noFill/>
          <a:ln>
            <a:noFill/>
          </a:ln>
        </p:spPr>
        <p:txBody>
          <a:bodyPr anchorCtr="0" anchor="t" bIns="91425" lIns="91425" rIns="91425" wrap="square" tIns="91425">
            <a:noAutofit/>
          </a:bodyPr>
          <a:lstStyle/>
          <a:p>
            <a:pPr indent="-69850" lvl="0" marL="0" rtl="0">
              <a:lnSpc>
                <a:spcPct val="115000"/>
              </a:lnSpc>
              <a:spcBef>
                <a:spcPts val="0"/>
              </a:spcBef>
              <a:buClr>
                <a:schemeClr val="dk1"/>
              </a:buClr>
              <a:buSzPts val="1100"/>
              <a:buFont typeface="Arial"/>
              <a:buNone/>
            </a:pPr>
            <a:r>
              <a:rPr lang="en" sz="2400">
                <a:solidFill>
                  <a:schemeClr val="dk1"/>
                </a:solidFill>
              </a:rPr>
              <a:t>It was recess, on a clod da in February. The clayss was plaing a raging game of hid-and-go-seak. On the jungl gym and in the playhouse, chilren screemed as loud as they could. Hiding kidss weere founde quickly. The geme passed in a blur. None of the plaers were being very snaky, except for Lisa and Krissy. They new just were to hide.</a:t>
            </a:r>
          </a:p>
          <a:p>
            <a:pPr indent="-69850" lvl="0" marL="0" rtl="0">
              <a:lnSpc>
                <a:spcPct val="115000"/>
              </a:lnSpc>
              <a:spcBef>
                <a:spcPts val="0"/>
              </a:spcBef>
              <a:buClr>
                <a:schemeClr val="dk1"/>
              </a:buClr>
              <a:buSzPts val="1100"/>
              <a:buFont typeface="Arial"/>
              <a:buNone/>
            </a:pPr>
            <a:r>
              <a:rPr lang="en" sz="2400">
                <a:solidFill>
                  <a:schemeClr val="dk1"/>
                </a:solidFill>
              </a:rPr>
              <a:t>The playgrround slopd towared a hill. A few fete paste the jungle gym, the hil fell sharply down to the football field. Lisa and Krissy were hieding just beond the hill’s lip. No won on the playground could see them. Technically, they where in bounds, but it didn’t feal like they wood ever be found.</a:t>
            </a:r>
          </a:p>
          <a:p>
            <a:pPr indent="0" lvl="0" marL="0">
              <a:spcBef>
                <a:spcPts val="0"/>
              </a:spcBef>
              <a:buNone/>
            </a:pPr>
            <a:r>
              <a:t/>
            </a:r>
            <a:endParaRPr sz="24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77" name="Shape 677"/>
        <p:cNvGrpSpPr/>
        <p:nvPr/>
      </p:nvGrpSpPr>
      <p:grpSpPr>
        <a:xfrm>
          <a:off x="0" y="0"/>
          <a:ext cx="0" cy="0"/>
          <a:chOff x="0" y="0"/>
          <a:chExt cx="0" cy="0"/>
        </a:xfrm>
      </p:grpSpPr>
      <p:graphicFrame>
        <p:nvGraphicFramePr>
          <p:cNvPr id="678" name="Shape 678"/>
          <p:cNvGraphicFramePr/>
          <p:nvPr/>
        </p:nvGraphicFramePr>
        <p:xfrm>
          <a:off x="237350" y="1379550"/>
          <a:ext cx="3000000" cy="3000000"/>
        </p:xfrm>
        <a:graphic>
          <a:graphicData uri="http://schemas.openxmlformats.org/drawingml/2006/table">
            <a:tbl>
              <a:tblPr>
                <a:noFill/>
                <a:tableStyleId>{FED123E2-322B-4F0D-B96C-4AFABEB5A87F}</a:tableStyleId>
              </a:tblPr>
              <a:tblGrid>
                <a:gridCol w="2881700"/>
                <a:gridCol w="2893800"/>
                <a:gridCol w="2893800"/>
              </a:tblGrid>
              <a:tr h="910525">
                <a:tc gridSpan="3">
                  <a:txBody>
                    <a:bodyPr>
                      <a:noAutofit/>
                    </a:bodyPr>
                    <a:lstStyle/>
                    <a:p>
                      <a:pPr indent="0" lvl="0" marL="0" rtl="0">
                        <a:lnSpc>
                          <a:spcPct val="115000"/>
                        </a:lnSpc>
                        <a:spcBef>
                          <a:spcPts val="0"/>
                        </a:spcBef>
                        <a:buNone/>
                      </a:pPr>
                      <a:r>
                        <a:rPr lang="en" sz="1800"/>
                        <a:t>Question:</a:t>
                      </a:r>
                    </a:p>
                    <a:p>
                      <a:pPr indent="0" lvl="0" marL="0" rtl="0">
                        <a:lnSpc>
                          <a:spcPct val="115000"/>
                        </a:lnSpc>
                        <a:spcBef>
                          <a:spcPts val="0"/>
                        </a:spcBef>
                        <a:buNone/>
                      </a:pPr>
                      <a:r>
                        <a:rPr lang="en" sz="1800"/>
                        <a:t>Why do we have leap years every 4 years?</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hMerge="1"/>
                <a:tc hMerge="1"/>
              </a:tr>
              <a:tr h="1486175">
                <a:tc>
                  <a:txBody>
                    <a:bodyPr>
                      <a:noAutofit/>
                    </a:bodyPr>
                    <a:lstStyle/>
                    <a:p>
                      <a:pPr indent="0" lvl="0" marL="0" rtl="0">
                        <a:lnSpc>
                          <a:spcPct val="115000"/>
                        </a:lnSpc>
                        <a:spcBef>
                          <a:spcPts val="0"/>
                        </a:spcBef>
                        <a:buNone/>
                      </a:pPr>
                      <a:r>
                        <a:rPr lang="en" sz="1800"/>
                        <a:t>Source 1:</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nSpc>
                          <a:spcPct val="115000"/>
                        </a:lnSpc>
                        <a:spcBef>
                          <a:spcPts val="0"/>
                        </a:spcBef>
                        <a:buNone/>
                      </a:pPr>
                      <a:r>
                        <a:rPr lang="en" sz="1800"/>
                        <a:t>URL</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nSpc>
                          <a:spcPct val="115000"/>
                        </a:lnSpc>
                        <a:spcBef>
                          <a:spcPts val="0"/>
                        </a:spcBef>
                        <a:buNone/>
                      </a:pPr>
                      <a:r>
                        <a:rPr lang="en" sz="1800"/>
                        <a:t>Website Publisher or Author</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486175">
                <a:tc>
                  <a:txBody>
                    <a:bodyPr>
                      <a:noAutofit/>
                    </a:bodyPr>
                    <a:lstStyle/>
                    <a:p>
                      <a:pPr indent="0" lvl="0" marL="0" rtl="0">
                        <a:lnSpc>
                          <a:spcPct val="115000"/>
                        </a:lnSpc>
                        <a:spcBef>
                          <a:spcPts val="0"/>
                        </a:spcBef>
                        <a:buNone/>
                      </a:pPr>
                      <a:r>
                        <a:rPr lang="en" sz="1800"/>
                        <a:t>Confirmed by:</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nSpc>
                          <a:spcPct val="115000"/>
                        </a:lnSpc>
                        <a:spcBef>
                          <a:spcPts val="0"/>
                        </a:spcBef>
                        <a:buNone/>
                      </a:pPr>
                      <a:r>
                        <a:rPr lang="en" sz="1800"/>
                        <a:t>URL</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nSpc>
                          <a:spcPct val="115000"/>
                        </a:lnSpc>
                        <a:spcBef>
                          <a:spcPts val="0"/>
                        </a:spcBef>
                        <a:buNone/>
                      </a:pPr>
                      <a:r>
                        <a:rPr lang="en" sz="1800"/>
                        <a:t>Website Publisher or Author</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168750">
                <a:tc>
                  <a:txBody>
                    <a:bodyPr>
                      <a:noAutofit/>
                    </a:bodyPr>
                    <a:lstStyle/>
                    <a:p>
                      <a:pPr indent="0" lvl="0" marL="0" rtl="0">
                        <a:lnSpc>
                          <a:spcPct val="115000"/>
                        </a:lnSpc>
                        <a:spcBef>
                          <a:spcPts val="0"/>
                        </a:spcBef>
                        <a:buNone/>
                      </a:pPr>
                      <a:r>
                        <a:rPr lang="en" sz="1800"/>
                        <a:t>Answer:</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82" name="Shape 682"/>
        <p:cNvGrpSpPr/>
        <p:nvPr/>
      </p:nvGrpSpPr>
      <p:grpSpPr>
        <a:xfrm>
          <a:off x="0" y="0"/>
          <a:ext cx="0" cy="0"/>
          <a:chOff x="0" y="0"/>
          <a:chExt cx="0" cy="0"/>
        </a:xfrm>
      </p:grpSpPr>
      <p:sp>
        <p:nvSpPr>
          <p:cNvPr id="683" name="Shape 683"/>
          <p:cNvSpPr txBox="1"/>
          <p:nvPr/>
        </p:nvSpPr>
        <p:spPr>
          <a:xfrm>
            <a:off x="5178675" y="2092575"/>
            <a:ext cx="3798300" cy="4554300"/>
          </a:xfrm>
          <a:prstGeom prst="rect">
            <a:avLst/>
          </a:prstGeom>
          <a:solidFill>
            <a:srgbClr val="D9D9D9"/>
          </a:solidFill>
          <a:ln>
            <a:noFill/>
          </a:ln>
        </p:spPr>
        <p:txBody>
          <a:bodyPr anchorCtr="0" anchor="t" bIns="91425" lIns="91425" rIns="91425" wrap="square" tIns="91425">
            <a:noAutofit/>
          </a:bodyPr>
          <a:lstStyle/>
          <a:p>
            <a:pPr indent="0" lvl="0" marL="0">
              <a:spcBef>
                <a:spcPts val="0"/>
              </a:spcBef>
              <a:buNone/>
            </a:pPr>
            <a:r>
              <a:t/>
            </a:r>
            <a:endParaRPr/>
          </a:p>
        </p:txBody>
      </p:sp>
      <p:sp>
        <p:nvSpPr>
          <p:cNvPr id="684" name="Shape 684"/>
          <p:cNvSpPr/>
          <p:nvPr/>
        </p:nvSpPr>
        <p:spPr>
          <a:xfrm rot="745833">
            <a:off x="3049795" y="1211268"/>
            <a:ext cx="2163006" cy="1052819"/>
          </a:xfrm>
          <a:prstGeom prst="rightArrow">
            <a:avLst>
              <a:gd fmla="val 50000" name="adj1"/>
              <a:gd fmla="val 50000" name="adj2"/>
            </a:avLst>
          </a:prstGeom>
          <a:solidFill>
            <a:srgbClr val="E06666"/>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rPr lang="en"/>
              <a:t>Re-type the Valentine with proper </a:t>
            </a:r>
            <a:r>
              <a:rPr lang="en"/>
              <a:t>language</a:t>
            </a:r>
            <a:r>
              <a:rPr lang="en"/>
              <a:t>.</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88" name="Shape 688"/>
        <p:cNvGrpSpPr/>
        <p:nvPr/>
      </p:nvGrpSpPr>
      <p:grpSpPr>
        <a:xfrm>
          <a:off x="0" y="0"/>
          <a:ext cx="0" cy="0"/>
          <a:chOff x="0" y="0"/>
          <a:chExt cx="0" cy="0"/>
        </a:xfrm>
      </p:grpSpPr>
      <p:sp>
        <p:nvSpPr>
          <p:cNvPr id="689" name="Shape 689">
            <a:hlinkClick r:id="rId4"/>
          </p:cNvPr>
          <p:cNvSpPr/>
          <p:nvPr/>
        </p:nvSpPr>
        <p:spPr>
          <a:xfrm>
            <a:off x="4369775" y="527550"/>
            <a:ext cx="4651200" cy="6225000"/>
          </a:xfrm>
          <a:prstGeom prst="rect">
            <a:avLst/>
          </a:prstGeom>
          <a:noFill/>
          <a:ln>
            <a:noFill/>
          </a:ln>
        </p:spPr>
        <p:txBody>
          <a:bodyPr anchorCtr="0" anchor="ctr" bIns="91425" lIns="91425" rIns="91425" wrap="square" tIns="91425">
            <a:noAutofit/>
          </a:bodyPr>
          <a:lstStyle/>
          <a:p>
            <a:pPr indent="0" lvl="0" marL="0">
              <a:spcBef>
                <a:spcPts val="0"/>
              </a:spcBef>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93" name="Shape 693"/>
        <p:cNvGrpSpPr/>
        <p:nvPr/>
      </p:nvGrpSpPr>
      <p:grpSpPr>
        <a:xfrm>
          <a:off x="0" y="0"/>
          <a:ext cx="0" cy="0"/>
          <a:chOff x="0" y="0"/>
          <a:chExt cx="0" cy="0"/>
        </a:xfrm>
      </p:grpSpPr>
      <p:sp>
        <p:nvSpPr>
          <p:cNvPr id="694" name="Shape 694"/>
          <p:cNvSpPr txBox="1"/>
          <p:nvPr/>
        </p:nvSpPr>
        <p:spPr>
          <a:xfrm>
            <a:off x="7143750" y="3817500"/>
            <a:ext cx="1778100" cy="888900"/>
          </a:xfrm>
          <a:prstGeom prst="rect">
            <a:avLst/>
          </a:prstGeom>
          <a:noFill/>
          <a:ln>
            <a:noFill/>
          </a:ln>
        </p:spPr>
        <p:txBody>
          <a:bodyPr anchorCtr="0" anchor="t" bIns="91425" lIns="91425" rIns="91425" wrap="square" tIns="91425">
            <a:noAutofit/>
          </a:bodyPr>
          <a:lstStyle/>
          <a:p>
            <a:pPr indent="0" lvl="0" marL="0">
              <a:spcBef>
                <a:spcPts val="0"/>
              </a:spcBef>
              <a:buNone/>
            </a:pPr>
            <a:r>
              <a:t/>
            </a:r>
            <a:endParaRPr/>
          </a:p>
        </p:txBody>
      </p:sp>
      <p:sp>
        <p:nvSpPr>
          <p:cNvPr id="695" name="Shape 695"/>
          <p:cNvSpPr txBox="1"/>
          <p:nvPr/>
        </p:nvSpPr>
        <p:spPr>
          <a:xfrm>
            <a:off x="4199725" y="2756950"/>
            <a:ext cx="1778100" cy="888900"/>
          </a:xfrm>
          <a:prstGeom prst="rect">
            <a:avLst/>
          </a:prstGeom>
          <a:noFill/>
          <a:ln>
            <a:noFill/>
          </a:ln>
        </p:spPr>
        <p:txBody>
          <a:bodyPr anchorCtr="0" anchor="t" bIns="91425" lIns="91425" rIns="91425" wrap="square" tIns="91425">
            <a:noAutofit/>
          </a:bodyPr>
          <a:lstStyle/>
          <a:p>
            <a:pPr indent="0" lvl="0" marL="0" rtl="0">
              <a:spcBef>
                <a:spcPts val="0"/>
              </a:spcBef>
              <a:buNone/>
            </a:pPr>
            <a:r>
              <a:t/>
            </a:r>
            <a:endParaRPr/>
          </a:p>
        </p:txBody>
      </p:sp>
      <p:sp>
        <p:nvSpPr>
          <p:cNvPr id="696" name="Shape 696"/>
          <p:cNvSpPr txBox="1"/>
          <p:nvPr/>
        </p:nvSpPr>
        <p:spPr>
          <a:xfrm>
            <a:off x="1225550" y="3734850"/>
            <a:ext cx="1778100" cy="888900"/>
          </a:xfrm>
          <a:prstGeom prst="rect">
            <a:avLst/>
          </a:prstGeom>
          <a:noFill/>
          <a:ln>
            <a:noFill/>
          </a:ln>
        </p:spPr>
        <p:txBody>
          <a:bodyPr anchorCtr="0" anchor="t" bIns="91425" lIns="91425" rIns="91425" wrap="square" tIns="91425">
            <a:noAutofit/>
          </a:bodyPr>
          <a:lstStyle/>
          <a:p>
            <a:pPr indent="0" lvl="0" marL="0" rtl="0">
              <a:spcBef>
                <a:spcPts val="0"/>
              </a:spcBef>
              <a:buNone/>
            </a:pPr>
            <a:r>
              <a:t/>
            </a:r>
            <a:endParaRPr/>
          </a:p>
        </p:txBody>
      </p:sp>
      <p:sp>
        <p:nvSpPr>
          <p:cNvPr id="697" name="Shape 697"/>
          <p:cNvSpPr txBox="1"/>
          <p:nvPr/>
        </p:nvSpPr>
        <p:spPr>
          <a:xfrm>
            <a:off x="4248150" y="4706400"/>
            <a:ext cx="1778100" cy="888900"/>
          </a:xfrm>
          <a:prstGeom prst="rect">
            <a:avLst/>
          </a:prstGeom>
          <a:noFill/>
          <a:ln>
            <a:noFill/>
          </a:ln>
        </p:spPr>
        <p:txBody>
          <a:bodyPr anchorCtr="0" anchor="t" bIns="91425" lIns="91425" rIns="91425" wrap="square" tIns="91425">
            <a:noAutofit/>
          </a:bodyPr>
          <a:lstStyle/>
          <a:p>
            <a:pPr indent="0" lvl="0" marL="0" rtl="0">
              <a:spcBef>
                <a:spcPts val="0"/>
              </a:spcBef>
              <a:buNone/>
            </a:pPr>
            <a:r>
              <a:t/>
            </a:r>
            <a:endParaRPr/>
          </a:p>
        </p:txBody>
      </p:sp>
      <p:sp>
        <p:nvSpPr>
          <p:cNvPr id="698" name="Shape 698"/>
          <p:cNvSpPr txBox="1"/>
          <p:nvPr/>
        </p:nvSpPr>
        <p:spPr>
          <a:xfrm>
            <a:off x="1225550" y="4706400"/>
            <a:ext cx="1778100" cy="888900"/>
          </a:xfrm>
          <a:prstGeom prst="rect">
            <a:avLst/>
          </a:prstGeom>
          <a:noFill/>
          <a:ln>
            <a:noFill/>
          </a:ln>
        </p:spPr>
        <p:txBody>
          <a:bodyPr anchorCtr="0" anchor="t" bIns="91425" lIns="91425" rIns="91425" wrap="square" tIns="91425">
            <a:noAutofit/>
          </a:bodyPr>
          <a:lstStyle/>
          <a:p>
            <a:pPr indent="0" lvl="0" marL="0" rtl="0">
              <a:spcBef>
                <a:spcPts val="0"/>
              </a:spcBef>
              <a:buNone/>
            </a:pPr>
            <a:r>
              <a:t/>
            </a:r>
            <a:endParaRPr/>
          </a:p>
        </p:txBody>
      </p:sp>
      <p:sp>
        <p:nvSpPr>
          <p:cNvPr id="699" name="Shape 699"/>
          <p:cNvSpPr txBox="1"/>
          <p:nvPr/>
        </p:nvSpPr>
        <p:spPr>
          <a:xfrm>
            <a:off x="4199725" y="5709700"/>
            <a:ext cx="1778100" cy="888900"/>
          </a:xfrm>
          <a:prstGeom prst="rect">
            <a:avLst/>
          </a:prstGeom>
          <a:noFill/>
          <a:ln>
            <a:noFill/>
          </a:ln>
        </p:spPr>
        <p:txBody>
          <a:bodyPr anchorCtr="0" anchor="t" bIns="91425" lIns="91425" rIns="91425" wrap="square" tIns="91425">
            <a:noAutofit/>
          </a:bodyPr>
          <a:lstStyle/>
          <a:p>
            <a:pPr indent="0" lvl="0" marL="0" rtl="0">
              <a:spcBef>
                <a:spcPts val="0"/>
              </a:spcBef>
              <a:buNone/>
            </a:pPr>
            <a:r>
              <a:t/>
            </a:r>
            <a:endParaRPr/>
          </a:p>
        </p:txBody>
      </p:sp>
      <p:sp>
        <p:nvSpPr>
          <p:cNvPr id="700" name="Shape 700"/>
          <p:cNvSpPr txBox="1"/>
          <p:nvPr/>
        </p:nvSpPr>
        <p:spPr>
          <a:xfrm>
            <a:off x="7143750" y="5709700"/>
            <a:ext cx="1778100" cy="888900"/>
          </a:xfrm>
          <a:prstGeom prst="rect">
            <a:avLst/>
          </a:prstGeom>
          <a:noFill/>
          <a:ln>
            <a:noFill/>
          </a:ln>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04" name="Shape 704"/>
        <p:cNvGrpSpPr/>
        <p:nvPr/>
      </p:nvGrpSpPr>
      <p:grpSpPr>
        <a:xfrm>
          <a:off x="0" y="0"/>
          <a:ext cx="0" cy="0"/>
          <a:chOff x="0" y="0"/>
          <a:chExt cx="0" cy="0"/>
        </a:xfrm>
      </p:grpSpPr>
      <p:pic>
        <p:nvPicPr>
          <p:cNvPr id="705" name="Shape 705"/>
          <p:cNvPicPr preferRelativeResize="0"/>
          <p:nvPr/>
        </p:nvPicPr>
        <p:blipFill>
          <a:blip r:embed="rId4">
            <a:alphaModFix/>
          </a:blip>
          <a:stretch>
            <a:fillRect/>
          </a:stretch>
        </p:blipFill>
        <p:spPr>
          <a:xfrm>
            <a:off x="6937575" y="1377013"/>
            <a:ext cx="919120" cy="429975"/>
          </a:xfrm>
          <a:prstGeom prst="rect">
            <a:avLst/>
          </a:prstGeom>
          <a:noFill/>
          <a:ln>
            <a:noFill/>
          </a:ln>
        </p:spPr>
      </p:pic>
      <p:pic>
        <p:nvPicPr>
          <p:cNvPr id="706" name="Shape 706"/>
          <p:cNvPicPr preferRelativeResize="0"/>
          <p:nvPr/>
        </p:nvPicPr>
        <p:blipFill>
          <a:blip r:embed="rId5">
            <a:alphaModFix/>
          </a:blip>
          <a:stretch>
            <a:fillRect/>
          </a:stretch>
        </p:blipFill>
        <p:spPr>
          <a:xfrm>
            <a:off x="5250089" y="1831825"/>
            <a:ext cx="549045" cy="565340"/>
          </a:xfrm>
          <a:prstGeom prst="rect">
            <a:avLst/>
          </a:prstGeom>
          <a:noFill/>
          <a:ln>
            <a:noFill/>
          </a:ln>
        </p:spPr>
      </p:pic>
      <p:pic>
        <p:nvPicPr>
          <p:cNvPr id="707" name="Shape 707"/>
          <p:cNvPicPr preferRelativeResize="0"/>
          <p:nvPr/>
        </p:nvPicPr>
        <p:blipFill>
          <a:blip r:embed="rId6">
            <a:alphaModFix/>
          </a:blip>
          <a:stretch>
            <a:fillRect/>
          </a:stretch>
        </p:blipFill>
        <p:spPr>
          <a:xfrm>
            <a:off x="5756975" y="1377025"/>
            <a:ext cx="1294875" cy="454800"/>
          </a:xfrm>
          <a:prstGeom prst="rect">
            <a:avLst/>
          </a:prstGeom>
          <a:noFill/>
          <a:ln>
            <a:noFill/>
          </a:ln>
        </p:spPr>
      </p:pic>
      <p:pic>
        <p:nvPicPr>
          <p:cNvPr id="708" name="Shape 708"/>
          <p:cNvPicPr preferRelativeResize="0"/>
          <p:nvPr/>
        </p:nvPicPr>
        <p:blipFill>
          <a:blip r:embed="rId5">
            <a:alphaModFix/>
          </a:blip>
          <a:stretch>
            <a:fillRect/>
          </a:stretch>
        </p:blipFill>
        <p:spPr>
          <a:xfrm>
            <a:off x="5250089" y="913400"/>
            <a:ext cx="549045" cy="565340"/>
          </a:xfrm>
          <a:prstGeom prst="rect">
            <a:avLst/>
          </a:prstGeom>
          <a:noFill/>
          <a:ln>
            <a:noFill/>
          </a:ln>
        </p:spPr>
      </p:pic>
      <p:pic>
        <p:nvPicPr>
          <p:cNvPr id="709" name="Shape 709"/>
          <p:cNvPicPr preferRelativeResize="0"/>
          <p:nvPr/>
        </p:nvPicPr>
        <p:blipFill>
          <a:blip r:embed="rId7">
            <a:alphaModFix/>
          </a:blip>
          <a:stretch>
            <a:fillRect/>
          </a:stretch>
        </p:blipFill>
        <p:spPr>
          <a:xfrm>
            <a:off x="5250107" y="1377035"/>
            <a:ext cx="564087" cy="565340"/>
          </a:xfrm>
          <a:prstGeom prst="rect">
            <a:avLst/>
          </a:prstGeom>
          <a:noFill/>
          <a:ln>
            <a:noFill/>
          </a:ln>
        </p:spPr>
      </p:pic>
      <p:sp>
        <p:nvSpPr>
          <p:cNvPr id="710" name="Shape 710"/>
          <p:cNvSpPr txBox="1"/>
          <p:nvPr/>
        </p:nvSpPr>
        <p:spPr>
          <a:xfrm>
            <a:off x="7129175" y="1377025"/>
            <a:ext cx="315000" cy="315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a:t>4</a:t>
            </a:r>
          </a:p>
        </p:txBody>
      </p:sp>
      <p:pic>
        <p:nvPicPr>
          <p:cNvPr id="711" name="Shape 711"/>
          <p:cNvPicPr preferRelativeResize="0"/>
          <p:nvPr/>
        </p:nvPicPr>
        <p:blipFill>
          <a:blip r:embed="rId4">
            <a:alphaModFix/>
          </a:blip>
          <a:stretch>
            <a:fillRect/>
          </a:stretch>
        </p:blipFill>
        <p:spPr>
          <a:xfrm>
            <a:off x="6937575" y="1831813"/>
            <a:ext cx="919120" cy="429975"/>
          </a:xfrm>
          <a:prstGeom prst="rect">
            <a:avLst/>
          </a:prstGeom>
          <a:noFill/>
          <a:ln>
            <a:noFill/>
          </a:ln>
        </p:spPr>
      </p:pic>
      <p:pic>
        <p:nvPicPr>
          <p:cNvPr id="712" name="Shape 712"/>
          <p:cNvPicPr preferRelativeResize="0"/>
          <p:nvPr/>
        </p:nvPicPr>
        <p:blipFill>
          <a:blip r:embed="rId6">
            <a:alphaModFix/>
          </a:blip>
          <a:stretch>
            <a:fillRect/>
          </a:stretch>
        </p:blipFill>
        <p:spPr>
          <a:xfrm>
            <a:off x="5756975" y="1831825"/>
            <a:ext cx="1294875" cy="454800"/>
          </a:xfrm>
          <a:prstGeom prst="rect">
            <a:avLst/>
          </a:prstGeom>
          <a:noFill/>
          <a:ln>
            <a:noFill/>
          </a:ln>
        </p:spPr>
      </p:pic>
      <p:sp>
        <p:nvSpPr>
          <p:cNvPr id="713" name="Shape 713"/>
          <p:cNvSpPr txBox="1"/>
          <p:nvPr/>
        </p:nvSpPr>
        <p:spPr>
          <a:xfrm>
            <a:off x="7129175" y="1831825"/>
            <a:ext cx="315000" cy="315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a:t>4</a:t>
            </a:r>
          </a:p>
        </p:txBody>
      </p:sp>
      <p:pic>
        <p:nvPicPr>
          <p:cNvPr id="714" name="Shape 714"/>
          <p:cNvPicPr preferRelativeResize="0"/>
          <p:nvPr/>
        </p:nvPicPr>
        <p:blipFill>
          <a:blip r:embed="rId8">
            <a:alphaModFix/>
          </a:blip>
          <a:stretch>
            <a:fillRect/>
          </a:stretch>
        </p:blipFill>
        <p:spPr>
          <a:xfrm>
            <a:off x="-37625" y="1740729"/>
            <a:ext cx="586650" cy="565340"/>
          </a:xfrm>
          <a:prstGeom prst="rect">
            <a:avLst/>
          </a:prstGeom>
          <a:noFill/>
          <a:ln>
            <a:noFill/>
          </a:ln>
        </p:spPr>
      </p:pic>
      <p:pic>
        <p:nvPicPr>
          <p:cNvPr id="715" name="Shape 715"/>
          <p:cNvPicPr preferRelativeResize="0"/>
          <p:nvPr/>
        </p:nvPicPr>
        <p:blipFill>
          <a:blip r:embed="rId5">
            <a:alphaModFix/>
          </a:blip>
          <a:stretch>
            <a:fillRect/>
          </a:stretch>
        </p:blipFill>
        <p:spPr>
          <a:xfrm>
            <a:off x="549026" y="1706650"/>
            <a:ext cx="549045" cy="565340"/>
          </a:xfrm>
          <a:prstGeom prst="rect">
            <a:avLst/>
          </a:prstGeom>
          <a:noFill/>
          <a:ln>
            <a:noFill/>
          </a:ln>
        </p:spPr>
      </p:pic>
      <p:pic>
        <p:nvPicPr>
          <p:cNvPr id="716" name="Shape 716"/>
          <p:cNvPicPr preferRelativeResize="0"/>
          <p:nvPr/>
        </p:nvPicPr>
        <p:blipFill>
          <a:blip r:embed="rId7">
            <a:alphaModFix/>
          </a:blip>
          <a:stretch>
            <a:fillRect/>
          </a:stretch>
        </p:blipFill>
        <p:spPr>
          <a:xfrm>
            <a:off x="1132482" y="1740735"/>
            <a:ext cx="564087" cy="565340"/>
          </a:xfrm>
          <a:prstGeom prst="rect">
            <a:avLst/>
          </a:prstGeom>
          <a:noFill/>
          <a:ln>
            <a:noFill/>
          </a:ln>
        </p:spPr>
      </p:pic>
      <p:pic>
        <p:nvPicPr>
          <p:cNvPr id="717" name="Shape 717"/>
          <p:cNvPicPr preferRelativeResize="0"/>
          <p:nvPr/>
        </p:nvPicPr>
        <p:blipFill>
          <a:blip r:embed="rId9">
            <a:alphaModFix/>
          </a:blip>
          <a:stretch>
            <a:fillRect/>
          </a:stretch>
        </p:blipFill>
        <p:spPr>
          <a:xfrm>
            <a:off x="1608553" y="1740725"/>
            <a:ext cx="639299" cy="565340"/>
          </a:xfrm>
          <a:prstGeom prst="rect">
            <a:avLst/>
          </a:prstGeom>
          <a:noFill/>
          <a:ln>
            <a:noFill/>
          </a:ln>
        </p:spPr>
      </p:pic>
      <p:pic>
        <p:nvPicPr>
          <p:cNvPr id="718" name="Shape 718"/>
          <p:cNvPicPr preferRelativeResize="0"/>
          <p:nvPr/>
        </p:nvPicPr>
        <p:blipFill>
          <a:blip r:embed="rId6">
            <a:alphaModFix/>
          </a:blip>
          <a:stretch>
            <a:fillRect/>
          </a:stretch>
        </p:blipFill>
        <p:spPr>
          <a:xfrm>
            <a:off x="-12" y="2306087"/>
            <a:ext cx="1294875" cy="454800"/>
          </a:xfrm>
          <a:prstGeom prst="rect">
            <a:avLst/>
          </a:prstGeom>
          <a:noFill/>
          <a:ln>
            <a:noFill/>
          </a:ln>
        </p:spPr>
      </p:pic>
      <p:pic>
        <p:nvPicPr>
          <p:cNvPr id="719" name="Shape 719"/>
          <p:cNvPicPr preferRelativeResize="0"/>
          <p:nvPr/>
        </p:nvPicPr>
        <p:blipFill>
          <a:blip r:embed="rId8">
            <a:alphaModFix/>
          </a:blip>
          <a:stretch>
            <a:fillRect/>
          </a:stretch>
        </p:blipFill>
        <p:spPr>
          <a:xfrm>
            <a:off x="-37625" y="1740729"/>
            <a:ext cx="586650" cy="565340"/>
          </a:xfrm>
          <a:prstGeom prst="rect">
            <a:avLst/>
          </a:prstGeom>
          <a:noFill/>
          <a:ln>
            <a:noFill/>
          </a:ln>
        </p:spPr>
      </p:pic>
      <p:pic>
        <p:nvPicPr>
          <p:cNvPr id="720" name="Shape 720"/>
          <p:cNvPicPr preferRelativeResize="0"/>
          <p:nvPr/>
        </p:nvPicPr>
        <p:blipFill>
          <a:blip r:embed="rId7">
            <a:alphaModFix/>
          </a:blip>
          <a:stretch>
            <a:fillRect/>
          </a:stretch>
        </p:blipFill>
        <p:spPr>
          <a:xfrm>
            <a:off x="1132495" y="1740735"/>
            <a:ext cx="564087" cy="565340"/>
          </a:xfrm>
          <a:prstGeom prst="rect">
            <a:avLst/>
          </a:prstGeom>
          <a:noFill/>
          <a:ln>
            <a:noFill/>
          </a:ln>
        </p:spPr>
      </p:pic>
      <p:pic>
        <p:nvPicPr>
          <p:cNvPr id="721" name="Shape 721"/>
          <p:cNvPicPr preferRelativeResize="0"/>
          <p:nvPr/>
        </p:nvPicPr>
        <p:blipFill>
          <a:blip r:embed="rId9">
            <a:alphaModFix/>
          </a:blip>
          <a:stretch>
            <a:fillRect/>
          </a:stretch>
        </p:blipFill>
        <p:spPr>
          <a:xfrm>
            <a:off x="1608553" y="1740725"/>
            <a:ext cx="639299" cy="565340"/>
          </a:xfrm>
          <a:prstGeom prst="rect">
            <a:avLst/>
          </a:prstGeom>
          <a:noFill/>
          <a:ln>
            <a:noFill/>
          </a:ln>
        </p:spPr>
      </p:pic>
      <p:grpSp>
        <p:nvGrpSpPr>
          <p:cNvPr id="722" name="Shape 722"/>
          <p:cNvGrpSpPr/>
          <p:nvPr/>
        </p:nvGrpSpPr>
        <p:grpSpPr>
          <a:xfrm>
            <a:off x="1392438" y="2318500"/>
            <a:ext cx="919120" cy="429975"/>
            <a:chOff x="1514150" y="2318488"/>
            <a:chExt cx="919120" cy="429975"/>
          </a:xfrm>
        </p:grpSpPr>
        <p:pic>
          <p:nvPicPr>
            <p:cNvPr id="723" name="Shape 723"/>
            <p:cNvPicPr preferRelativeResize="0"/>
            <p:nvPr/>
          </p:nvPicPr>
          <p:blipFill>
            <a:blip r:embed="rId4">
              <a:alphaModFix/>
            </a:blip>
            <a:stretch>
              <a:fillRect/>
            </a:stretch>
          </p:blipFill>
          <p:spPr>
            <a:xfrm>
              <a:off x="1514150" y="2318488"/>
              <a:ext cx="919120" cy="429975"/>
            </a:xfrm>
            <a:prstGeom prst="rect">
              <a:avLst/>
            </a:prstGeom>
            <a:noFill/>
            <a:ln>
              <a:noFill/>
            </a:ln>
          </p:spPr>
        </p:pic>
        <p:sp>
          <p:nvSpPr>
            <p:cNvPr id="724" name="Shape 724"/>
            <p:cNvSpPr txBox="1"/>
            <p:nvPr/>
          </p:nvSpPr>
          <p:spPr>
            <a:xfrm>
              <a:off x="1696575" y="2318500"/>
              <a:ext cx="315000" cy="315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a:t>4</a:t>
              </a:r>
            </a:p>
          </p:txBody>
        </p:sp>
      </p:grpSp>
      <p:pic>
        <p:nvPicPr>
          <p:cNvPr id="725" name="Shape 725"/>
          <p:cNvPicPr preferRelativeResize="0"/>
          <p:nvPr/>
        </p:nvPicPr>
        <p:blipFill>
          <a:blip r:embed="rId6">
            <a:alphaModFix/>
          </a:blip>
          <a:stretch>
            <a:fillRect/>
          </a:stretch>
        </p:blipFill>
        <p:spPr>
          <a:xfrm>
            <a:off x="0" y="2306087"/>
            <a:ext cx="1294875" cy="454800"/>
          </a:xfrm>
          <a:prstGeom prst="rect">
            <a:avLst/>
          </a:prstGeom>
          <a:noFill/>
          <a:ln>
            <a:noFill/>
          </a:ln>
        </p:spPr>
      </p:pic>
      <p:grpSp>
        <p:nvGrpSpPr>
          <p:cNvPr id="726" name="Shape 726"/>
          <p:cNvGrpSpPr/>
          <p:nvPr/>
        </p:nvGrpSpPr>
        <p:grpSpPr>
          <a:xfrm>
            <a:off x="1392438" y="2318500"/>
            <a:ext cx="919120" cy="429975"/>
            <a:chOff x="1514150" y="2318488"/>
            <a:chExt cx="919120" cy="429975"/>
          </a:xfrm>
        </p:grpSpPr>
        <p:pic>
          <p:nvPicPr>
            <p:cNvPr id="727" name="Shape 727"/>
            <p:cNvPicPr preferRelativeResize="0"/>
            <p:nvPr/>
          </p:nvPicPr>
          <p:blipFill>
            <a:blip r:embed="rId4">
              <a:alphaModFix/>
            </a:blip>
            <a:stretch>
              <a:fillRect/>
            </a:stretch>
          </p:blipFill>
          <p:spPr>
            <a:xfrm>
              <a:off x="1514150" y="2318488"/>
              <a:ext cx="919120" cy="429975"/>
            </a:xfrm>
            <a:prstGeom prst="rect">
              <a:avLst/>
            </a:prstGeom>
            <a:noFill/>
            <a:ln>
              <a:noFill/>
            </a:ln>
          </p:spPr>
        </p:pic>
        <p:sp>
          <p:nvSpPr>
            <p:cNvPr id="728" name="Shape 728"/>
            <p:cNvSpPr txBox="1"/>
            <p:nvPr/>
          </p:nvSpPr>
          <p:spPr>
            <a:xfrm>
              <a:off x="1696575" y="2318500"/>
              <a:ext cx="315000" cy="315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a:t>4</a:t>
              </a:r>
            </a:p>
          </p:txBody>
        </p:sp>
      </p:grpSp>
      <p:pic>
        <p:nvPicPr>
          <p:cNvPr id="729" name="Shape 729"/>
          <p:cNvPicPr preferRelativeResize="0"/>
          <p:nvPr/>
        </p:nvPicPr>
        <p:blipFill>
          <a:blip r:embed="rId8">
            <a:alphaModFix/>
          </a:blip>
          <a:stretch>
            <a:fillRect/>
          </a:stretch>
        </p:blipFill>
        <p:spPr>
          <a:xfrm>
            <a:off x="-37625" y="1726104"/>
            <a:ext cx="586650" cy="565340"/>
          </a:xfrm>
          <a:prstGeom prst="rect">
            <a:avLst/>
          </a:prstGeom>
          <a:noFill/>
          <a:ln>
            <a:noFill/>
          </a:ln>
        </p:spPr>
      </p:pic>
      <p:pic>
        <p:nvPicPr>
          <p:cNvPr id="730" name="Shape 730"/>
          <p:cNvPicPr preferRelativeResize="0"/>
          <p:nvPr/>
        </p:nvPicPr>
        <p:blipFill>
          <a:blip r:embed="rId5">
            <a:alphaModFix/>
          </a:blip>
          <a:stretch>
            <a:fillRect/>
          </a:stretch>
        </p:blipFill>
        <p:spPr>
          <a:xfrm>
            <a:off x="549026" y="1692025"/>
            <a:ext cx="549045" cy="565340"/>
          </a:xfrm>
          <a:prstGeom prst="rect">
            <a:avLst/>
          </a:prstGeom>
          <a:noFill/>
          <a:ln>
            <a:noFill/>
          </a:ln>
        </p:spPr>
      </p:pic>
      <p:pic>
        <p:nvPicPr>
          <p:cNvPr id="731" name="Shape 731"/>
          <p:cNvPicPr preferRelativeResize="0"/>
          <p:nvPr/>
        </p:nvPicPr>
        <p:blipFill>
          <a:blip r:embed="rId7">
            <a:alphaModFix/>
          </a:blip>
          <a:stretch>
            <a:fillRect/>
          </a:stretch>
        </p:blipFill>
        <p:spPr>
          <a:xfrm>
            <a:off x="1132482" y="1726110"/>
            <a:ext cx="564087" cy="565340"/>
          </a:xfrm>
          <a:prstGeom prst="rect">
            <a:avLst/>
          </a:prstGeom>
          <a:noFill/>
          <a:ln>
            <a:noFill/>
          </a:ln>
        </p:spPr>
      </p:pic>
      <p:pic>
        <p:nvPicPr>
          <p:cNvPr id="732" name="Shape 732"/>
          <p:cNvPicPr preferRelativeResize="0"/>
          <p:nvPr/>
        </p:nvPicPr>
        <p:blipFill>
          <a:blip r:embed="rId9">
            <a:alphaModFix/>
          </a:blip>
          <a:stretch>
            <a:fillRect/>
          </a:stretch>
        </p:blipFill>
        <p:spPr>
          <a:xfrm>
            <a:off x="1608553" y="1726100"/>
            <a:ext cx="639299" cy="565340"/>
          </a:xfrm>
          <a:prstGeom prst="rect">
            <a:avLst/>
          </a:prstGeom>
          <a:noFill/>
          <a:ln>
            <a:noFill/>
          </a:ln>
        </p:spPr>
      </p:pic>
      <p:pic>
        <p:nvPicPr>
          <p:cNvPr id="733" name="Shape 733"/>
          <p:cNvPicPr preferRelativeResize="0"/>
          <p:nvPr/>
        </p:nvPicPr>
        <p:blipFill>
          <a:blip r:embed="rId6">
            <a:alphaModFix/>
          </a:blip>
          <a:stretch>
            <a:fillRect/>
          </a:stretch>
        </p:blipFill>
        <p:spPr>
          <a:xfrm>
            <a:off x="-12" y="2291462"/>
            <a:ext cx="1294875" cy="454800"/>
          </a:xfrm>
          <a:prstGeom prst="rect">
            <a:avLst/>
          </a:prstGeom>
          <a:noFill/>
          <a:ln>
            <a:noFill/>
          </a:ln>
        </p:spPr>
      </p:pic>
      <p:pic>
        <p:nvPicPr>
          <p:cNvPr id="734" name="Shape 734"/>
          <p:cNvPicPr preferRelativeResize="0"/>
          <p:nvPr/>
        </p:nvPicPr>
        <p:blipFill>
          <a:blip r:embed="rId8">
            <a:alphaModFix/>
          </a:blip>
          <a:stretch>
            <a:fillRect/>
          </a:stretch>
        </p:blipFill>
        <p:spPr>
          <a:xfrm>
            <a:off x="-37625" y="1726104"/>
            <a:ext cx="586650" cy="565340"/>
          </a:xfrm>
          <a:prstGeom prst="rect">
            <a:avLst/>
          </a:prstGeom>
          <a:noFill/>
          <a:ln>
            <a:noFill/>
          </a:ln>
        </p:spPr>
      </p:pic>
      <p:pic>
        <p:nvPicPr>
          <p:cNvPr id="735" name="Shape 735"/>
          <p:cNvPicPr preferRelativeResize="0"/>
          <p:nvPr/>
        </p:nvPicPr>
        <p:blipFill>
          <a:blip r:embed="rId7">
            <a:alphaModFix/>
          </a:blip>
          <a:stretch>
            <a:fillRect/>
          </a:stretch>
        </p:blipFill>
        <p:spPr>
          <a:xfrm>
            <a:off x="1132495" y="1726110"/>
            <a:ext cx="564087" cy="565340"/>
          </a:xfrm>
          <a:prstGeom prst="rect">
            <a:avLst/>
          </a:prstGeom>
          <a:noFill/>
          <a:ln>
            <a:noFill/>
          </a:ln>
        </p:spPr>
      </p:pic>
      <p:pic>
        <p:nvPicPr>
          <p:cNvPr id="736" name="Shape 736"/>
          <p:cNvPicPr preferRelativeResize="0"/>
          <p:nvPr/>
        </p:nvPicPr>
        <p:blipFill>
          <a:blip r:embed="rId9">
            <a:alphaModFix/>
          </a:blip>
          <a:stretch>
            <a:fillRect/>
          </a:stretch>
        </p:blipFill>
        <p:spPr>
          <a:xfrm>
            <a:off x="1608553" y="1726100"/>
            <a:ext cx="639299" cy="565340"/>
          </a:xfrm>
          <a:prstGeom prst="rect">
            <a:avLst/>
          </a:prstGeom>
          <a:noFill/>
          <a:ln>
            <a:noFill/>
          </a:ln>
        </p:spPr>
      </p:pic>
      <p:grpSp>
        <p:nvGrpSpPr>
          <p:cNvPr id="737" name="Shape 737"/>
          <p:cNvGrpSpPr/>
          <p:nvPr/>
        </p:nvGrpSpPr>
        <p:grpSpPr>
          <a:xfrm>
            <a:off x="1392438" y="2303875"/>
            <a:ext cx="919120" cy="429975"/>
            <a:chOff x="1514150" y="2318488"/>
            <a:chExt cx="919120" cy="429975"/>
          </a:xfrm>
        </p:grpSpPr>
        <p:pic>
          <p:nvPicPr>
            <p:cNvPr id="738" name="Shape 738"/>
            <p:cNvPicPr preferRelativeResize="0"/>
            <p:nvPr/>
          </p:nvPicPr>
          <p:blipFill>
            <a:blip r:embed="rId4">
              <a:alphaModFix/>
            </a:blip>
            <a:stretch>
              <a:fillRect/>
            </a:stretch>
          </p:blipFill>
          <p:spPr>
            <a:xfrm>
              <a:off x="1514150" y="2318488"/>
              <a:ext cx="919120" cy="429975"/>
            </a:xfrm>
            <a:prstGeom prst="rect">
              <a:avLst/>
            </a:prstGeom>
            <a:noFill/>
            <a:ln>
              <a:noFill/>
            </a:ln>
          </p:spPr>
        </p:pic>
        <p:sp>
          <p:nvSpPr>
            <p:cNvPr id="739" name="Shape 739"/>
            <p:cNvSpPr txBox="1"/>
            <p:nvPr/>
          </p:nvSpPr>
          <p:spPr>
            <a:xfrm>
              <a:off x="1696575" y="2318500"/>
              <a:ext cx="315000" cy="315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a:t>4</a:t>
              </a:r>
            </a:p>
          </p:txBody>
        </p:sp>
      </p:grpSp>
      <p:pic>
        <p:nvPicPr>
          <p:cNvPr id="740" name="Shape 740"/>
          <p:cNvPicPr preferRelativeResize="0"/>
          <p:nvPr/>
        </p:nvPicPr>
        <p:blipFill>
          <a:blip r:embed="rId6">
            <a:alphaModFix/>
          </a:blip>
          <a:stretch>
            <a:fillRect/>
          </a:stretch>
        </p:blipFill>
        <p:spPr>
          <a:xfrm>
            <a:off x="0" y="2291462"/>
            <a:ext cx="1294875" cy="454800"/>
          </a:xfrm>
          <a:prstGeom prst="rect">
            <a:avLst/>
          </a:prstGeom>
          <a:noFill/>
          <a:ln>
            <a:noFill/>
          </a:ln>
        </p:spPr>
      </p:pic>
      <p:grpSp>
        <p:nvGrpSpPr>
          <p:cNvPr id="741" name="Shape 741"/>
          <p:cNvGrpSpPr/>
          <p:nvPr/>
        </p:nvGrpSpPr>
        <p:grpSpPr>
          <a:xfrm>
            <a:off x="1392438" y="2303875"/>
            <a:ext cx="919120" cy="429975"/>
            <a:chOff x="1514150" y="2318488"/>
            <a:chExt cx="919120" cy="429975"/>
          </a:xfrm>
        </p:grpSpPr>
        <p:pic>
          <p:nvPicPr>
            <p:cNvPr id="742" name="Shape 742"/>
            <p:cNvPicPr preferRelativeResize="0"/>
            <p:nvPr/>
          </p:nvPicPr>
          <p:blipFill>
            <a:blip r:embed="rId4">
              <a:alphaModFix/>
            </a:blip>
            <a:stretch>
              <a:fillRect/>
            </a:stretch>
          </p:blipFill>
          <p:spPr>
            <a:xfrm>
              <a:off x="1514150" y="2318488"/>
              <a:ext cx="919120" cy="429975"/>
            </a:xfrm>
            <a:prstGeom prst="rect">
              <a:avLst/>
            </a:prstGeom>
            <a:noFill/>
            <a:ln>
              <a:noFill/>
            </a:ln>
          </p:spPr>
        </p:pic>
        <p:sp>
          <p:nvSpPr>
            <p:cNvPr id="743" name="Shape 743"/>
            <p:cNvSpPr txBox="1"/>
            <p:nvPr/>
          </p:nvSpPr>
          <p:spPr>
            <a:xfrm>
              <a:off x="1696575" y="2318500"/>
              <a:ext cx="315000" cy="315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a:t>4</a:t>
              </a: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47" name="Shape 747"/>
        <p:cNvGrpSpPr/>
        <p:nvPr/>
      </p:nvGrpSpPr>
      <p:grpSpPr>
        <a:xfrm>
          <a:off x="0" y="0"/>
          <a:ext cx="0" cy="0"/>
          <a:chOff x="0" y="0"/>
          <a:chExt cx="0" cy="0"/>
        </a:xfrm>
      </p:grpSpPr>
      <p:pic>
        <p:nvPicPr>
          <p:cNvPr id="748" name="Shape 748"/>
          <p:cNvPicPr preferRelativeResize="0"/>
          <p:nvPr/>
        </p:nvPicPr>
        <p:blipFill>
          <a:blip r:embed="rId4">
            <a:alphaModFix/>
          </a:blip>
          <a:stretch>
            <a:fillRect/>
          </a:stretch>
        </p:blipFill>
        <p:spPr>
          <a:xfrm>
            <a:off x="6937575" y="1377013"/>
            <a:ext cx="919120" cy="429975"/>
          </a:xfrm>
          <a:prstGeom prst="rect">
            <a:avLst/>
          </a:prstGeom>
          <a:noFill/>
          <a:ln>
            <a:noFill/>
          </a:ln>
        </p:spPr>
      </p:pic>
      <p:pic>
        <p:nvPicPr>
          <p:cNvPr id="749" name="Shape 749"/>
          <p:cNvPicPr preferRelativeResize="0"/>
          <p:nvPr/>
        </p:nvPicPr>
        <p:blipFill>
          <a:blip r:embed="rId5">
            <a:alphaModFix/>
          </a:blip>
          <a:stretch>
            <a:fillRect/>
          </a:stretch>
        </p:blipFill>
        <p:spPr>
          <a:xfrm>
            <a:off x="5250089" y="1831825"/>
            <a:ext cx="549045" cy="565340"/>
          </a:xfrm>
          <a:prstGeom prst="rect">
            <a:avLst/>
          </a:prstGeom>
          <a:noFill/>
          <a:ln>
            <a:noFill/>
          </a:ln>
        </p:spPr>
      </p:pic>
      <p:pic>
        <p:nvPicPr>
          <p:cNvPr id="750" name="Shape 750"/>
          <p:cNvPicPr preferRelativeResize="0"/>
          <p:nvPr/>
        </p:nvPicPr>
        <p:blipFill>
          <a:blip r:embed="rId6">
            <a:alphaModFix/>
          </a:blip>
          <a:stretch>
            <a:fillRect/>
          </a:stretch>
        </p:blipFill>
        <p:spPr>
          <a:xfrm>
            <a:off x="5756975" y="1377025"/>
            <a:ext cx="1294875" cy="454800"/>
          </a:xfrm>
          <a:prstGeom prst="rect">
            <a:avLst/>
          </a:prstGeom>
          <a:noFill/>
          <a:ln>
            <a:noFill/>
          </a:ln>
        </p:spPr>
      </p:pic>
      <p:pic>
        <p:nvPicPr>
          <p:cNvPr id="751" name="Shape 751"/>
          <p:cNvPicPr preferRelativeResize="0"/>
          <p:nvPr/>
        </p:nvPicPr>
        <p:blipFill>
          <a:blip r:embed="rId5">
            <a:alphaModFix/>
          </a:blip>
          <a:stretch>
            <a:fillRect/>
          </a:stretch>
        </p:blipFill>
        <p:spPr>
          <a:xfrm>
            <a:off x="5250089" y="913400"/>
            <a:ext cx="549045" cy="565340"/>
          </a:xfrm>
          <a:prstGeom prst="rect">
            <a:avLst/>
          </a:prstGeom>
          <a:noFill/>
          <a:ln>
            <a:noFill/>
          </a:ln>
        </p:spPr>
      </p:pic>
      <p:pic>
        <p:nvPicPr>
          <p:cNvPr id="752" name="Shape 752"/>
          <p:cNvPicPr preferRelativeResize="0"/>
          <p:nvPr/>
        </p:nvPicPr>
        <p:blipFill>
          <a:blip r:embed="rId7">
            <a:alphaModFix/>
          </a:blip>
          <a:stretch>
            <a:fillRect/>
          </a:stretch>
        </p:blipFill>
        <p:spPr>
          <a:xfrm>
            <a:off x="5250107" y="1377035"/>
            <a:ext cx="564087" cy="565340"/>
          </a:xfrm>
          <a:prstGeom prst="rect">
            <a:avLst/>
          </a:prstGeom>
          <a:noFill/>
          <a:ln>
            <a:noFill/>
          </a:ln>
        </p:spPr>
      </p:pic>
      <p:sp>
        <p:nvSpPr>
          <p:cNvPr id="753" name="Shape 753"/>
          <p:cNvSpPr txBox="1"/>
          <p:nvPr/>
        </p:nvSpPr>
        <p:spPr>
          <a:xfrm>
            <a:off x="7129175" y="1377025"/>
            <a:ext cx="315000" cy="315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a:t>4</a:t>
            </a:r>
          </a:p>
        </p:txBody>
      </p:sp>
      <p:pic>
        <p:nvPicPr>
          <p:cNvPr id="754" name="Shape 754"/>
          <p:cNvPicPr preferRelativeResize="0"/>
          <p:nvPr/>
        </p:nvPicPr>
        <p:blipFill>
          <a:blip r:embed="rId4">
            <a:alphaModFix/>
          </a:blip>
          <a:stretch>
            <a:fillRect/>
          </a:stretch>
        </p:blipFill>
        <p:spPr>
          <a:xfrm>
            <a:off x="6937575" y="1831813"/>
            <a:ext cx="919120" cy="429975"/>
          </a:xfrm>
          <a:prstGeom prst="rect">
            <a:avLst/>
          </a:prstGeom>
          <a:noFill/>
          <a:ln>
            <a:noFill/>
          </a:ln>
        </p:spPr>
      </p:pic>
      <p:pic>
        <p:nvPicPr>
          <p:cNvPr id="755" name="Shape 755"/>
          <p:cNvPicPr preferRelativeResize="0"/>
          <p:nvPr/>
        </p:nvPicPr>
        <p:blipFill>
          <a:blip r:embed="rId6">
            <a:alphaModFix/>
          </a:blip>
          <a:stretch>
            <a:fillRect/>
          </a:stretch>
        </p:blipFill>
        <p:spPr>
          <a:xfrm>
            <a:off x="5756975" y="1831825"/>
            <a:ext cx="1294875" cy="454800"/>
          </a:xfrm>
          <a:prstGeom prst="rect">
            <a:avLst/>
          </a:prstGeom>
          <a:noFill/>
          <a:ln>
            <a:noFill/>
          </a:ln>
        </p:spPr>
      </p:pic>
      <p:sp>
        <p:nvSpPr>
          <p:cNvPr id="756" name="Shape 756"/>
          <p:cNvSpPr txBox="1"/>
          <p:nvPr/>
        </p:nvSpPr>
        <p:spPr>
          <a:xfrm>
            <a:off x="7129175" y="1831825"/>
            <a:ext cx="315000" cy="315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a:t>4</a:t>
            </a:r>
          </a:p>
        </p:txBody>
      </p:sp>
      <p:pic>
        <p:nvPicPr>
          <p:cNvPr id="757" name="Shape 757"/>
          <p:cNvPicPr preferRelativeResize="0"/>
          <p:nvPr/>
        </p:nvPicPr>
        <p:blipFill>
          <a:blip r:embed="rId8">
            <a:alphaModFix/>
          </a:blip>
          <a:stretch>
            <a:fillRect/>
          </a:stretch>
        </p:blipFill>
        <p:spPr>
          <a:xfrm>
            <a:off x="-37625" y="1740729"/>
            <a:ext cx="586650" cy="565340"/>
          </a:xfrm>
          <a:prstGeom prst="rect">
            <a:avLst/>
          </a:prstGeom>
          <a:noFill/>
          <a:ln>
            <a:noFill/>
          </a:ln>
        </p:spPr>
      </p:pic>
      <p:pic>
        <p:nvPicPr>
          <p:cNvPr id="758" name="Shape 758"/>
          <p:cNvPicPr preferRelativeResize="0"/>
          <p:nvPr/>
        </p:nvPicPr>
        <p:blipFill>
          <a:blip r:embed="rId5">
            <a:alphaModFix/>
          </a:blip>
          <a:stretch>
            <a:fillRect/>
          </a:stretch>
        </p:blipFill>
        <p:spPr>
          <a:xfrm>
            <a:off x="549026" y="1706650"/>
            <a:ext cx="549045" cy="565340"/>
          </a:xfrm>
          <a:prstGeom prst="rect">
            <a:avLst/>
          </a:prstGeom>
          <a:noFill/>
          <a:ln>
            <a:noFill/>
          </a:ln>
        </p:spPr>
      </p:pic>
      <p:pic>
        <p:nvPicPr>
          <p:cNvPr id="759" name="Shape 759"/>
          <p:cNvPicPr preferRelativeResize="0"/>
          <p:nvPr/>
        </p:nvPicPr>
        <p:blipFill>
          <a:blip r:embed="rId7">
            <a:alphaModFix/>
          </a:blip>
          <a:stretch>
            <a:fillRect/>
          </a:stretch>
        </p:blipFill>
        <p:spPr>
          <a:xfrm>
            <a:off x="1132482" y="1740735"/>
            <a:ext cx="564087" cy="565340"/>
          </a:xfrm>
          <a:prstGeom prst="rect">
            <a:avLst/>
          </a:prstGeom>
          <a:noFill/>
          <a:ln>
            <a:noFill/>
          </a:ln>
        </p:spPr>
      </p:pic>
      <p:pic>
        <p:nvPicPr>
          <p:cNvPr id="760" name="Shape 760"/>
          <p:cNvPicPr preferRelativeResize="0"/>
          <p:nvPr/>
        </p:nvPicPr>
        <p:blipFill>
          <a:blip r:embed="rId9">
            <a:alphaModFix/>
          </a:blip>
          <a:stretch>
            <a:fillRect/>
          </a:stretch>
        </p:blipFill>
        <p:spPr>
          <a:xfrm>
            <a:off x="1608553" y="1740725"/>
            <a:ext cx="639299" cy="565340"/>
          </a:xfrm>
          <a:prstGeom prst="rect">
            <a:avLst/>
          </a:prstGeom>
          <a:noFill/>
          <a:ln>
            <a:noFill/>
          </a:ln>
        </p:spPr>
      </p:pic>
      <p:pic>
        <p:nvPicPr>
          <p:cNvPr id="761" name="Shape 761"/>
          <p:cNvPicPr preferRelativeResize="0"/>
          <p:nvPr/>
        </p:nvPicPr>
        <p:blipFill>
          <a:blip r:embed="rId6">
            <a:alphaModFix/>
          </a:blip>
          <a:stretch>
            <a:fillRect/>
          </a:stretch>
        </p:blipFill>
        <p:spPr>
          <a:xfrm>
            <a:off x="-12" y="2306087"/>
            <a:ext cx="1294875" cy="454800"/>
          </a:xfrm>
          <a:prstGeom prst="rect">
            <a:avLst/>
          </a:prstGeom>
          <a:noFill/>
          <a:ln>
            <a:noFill/>
          </a:ln>
        </p:spPr>
      </p:pic>
      <p:pic>
        <p:nvPicPr>
          <p:cNvPr id="762" name="Shape 762"/>
          <p:cNvPicPr preferRelativeResize="0"/>
          <p:nvPr/>
        </p:nvPicPr>
        <p:blipFill>
          <a:blip r:embed="rId8">
            <a:alphaModFix/>
          </a:blip>
          <a:stretch>
            <a:fillRect/>
          </a:stretch>
        </p:blipFill>
        <p:spPr>
          <a:xfrm>
            <a:off x="-37625" y="1740729"/>
            <a:ext cx="586650" cy="565340"/>
          </a:xfrm>
          <a:prstGeom prst="rect">
            <a:avLst/>
          </a:prstGeom>
          <a:noFill/>
          <a:ln>
            <a:noFill/>
          </a:ln>
        </p:spPr>
      </p:pic>
      <p:pic>
        <p:nvPicPr>
          <p:cNvPr id="763" name="Shape 763"/>
          <p:cNvPicPr preferRelativeResize="0"/>
          <p:nvPr/>
        </p:nvPicPr>
        <p:blipFill>
          <a:blip r:embed="rId7">
            <a:alphaModFix/>
          </a:blip>
          <a:stretch>
            <a:fillRect/>
          </a:stretch>
        </p:blipFill>
        <p:spPr>
          <a:xfrm>
            <a:off x="1132495" y="1740735"/>
            <a:ext cx="564087" cy="565340"/>
          </a:xfrm>
          <a:prstGeom prst="rect">
            <a:avLst/>
          </a:prstGeom>
          <a:noFill/>
          <a:ln>
            <a:noFill/>
          </a:ln>
        </p:spPr>
      </p:pic>
      <p:pic>
        <p:nvPicPr>
          <p:cNvPr id="764" name="Shape 764"/>
          <p:cNvPicPr preferRelativeResize="0"/>
          <p:nvPr/>
        </p:nvPicPr>
        <p:blipFill>
          <a:blip r:embed="rId9">
            <a:alphaModFix/>
          </a:blip>
          <a:stretch>
            <a:fillRect/>
          </a:stretch>
        </p:blipFill>
        <p:spPr>
          <a:xfrm>
            <a:off x="1608553" y="1740725"/>
            <a:ext cx="639299" cy="565340"/>
          </a:xfrm>
          <a:prstGeom prst="rect">
            <a:avLst/>
          </a:prstGeom>
          <a:noFill/>
          <a:ln>
            <a:noFill/>
          </a:ln>
        </p:spPr>
      </p:pic>
      <p:grpSp>
        <p:nvGrpSpPr>
          <p:cNvPr id="765" name="Shape 765"/>
          <p:cNvGrpSpPr/>
          <p:nvPr/>
        </p:nvGrpSpPr>
        <p:grpSpPr>
          <a:xfrm>
            <a:off x="1392438" y="2318500"/>
            <a:ext cx="919120" cy="429975"/>
            <a:chOff x="1514150" y="2318488"/>
            <a:chExt cx="919120" cy="429975"/>
          </a:xfrm>
        </p:grpSpPr>
        <p:pic>
          <p:nvPicPr>
            <p:cNvPr id="766" name="Shape 766"/>
            <p:cNvPicPr preferRelativeResize="0"/>
            <p:nvPr/>
          </p:nvPicPr>
          <p:blipFill>
            <a:blip r:embed="rId4">
              <a:alphaModFix/>
            </a:blip>
            <a:stretch>
              <a:fillRect/>
            </a:stretch>
          </p:blipFill>
          <p:spPr>
            <a:xfrm>
              <a:off x="1514150" y="2318488"/>
              <a:ext cx="919120" cy="429975"/>
            </a:xfrm>
            <a:prstGeom prst="rect">
              <a:avLst/>
            </a:prstGeom>
            <a:noFill/>
            <a:ln>
              <a:noFill/>
            </a:ln>
          </p:spPr>
        </p:pic>
        <p:sp>
          <p:nvSpPr>
            <p:cNvPr id="767" name="Shape 767"/>
            <p:cNvSpPr txBox="1"/>
            <p:nvPr/>
          </p:nvSpPr>
          <p:spPr>
            <a:xfrm>
              <a:off x="1696575" y="2318500"/>
              <a:ext cx="315000" cy="315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a:t>4</a:t>
              </a:r>
            </a:p>
          </p:txBody>
        </p:sp>
      </p:grpSp>
      <p:pic>
        <p:nvPicPr>
          <p:cNvPr id="768" name="Shape 768"/>
          <p:cNvPicPr preferRelativeResize="0"/>
          <p:nvPr/>
        </p:nvPicPr>
        <p:blipFill>
          <a:blip r:embed="rId6">
            <a:alphaModFix/>
          </a:blip>
          <a:stretch>
            <a:fillRect/>
          </a:stretch>
        </p:blipFill>
        <p:spPr>
          <a:xfrm>
            <a:off x="0" y="2306087"/>
            <a:ext cx="1294875" cy="454800"/>
          </a:xfrm>
          <a:prstGeom prst="rect">
            <a:avLst/>
          </a:prstGeom>
          <a:noFill/>
          <a:ln>
            <a:noFill/>
          </a:ln>
        </p:spPr>
      </p:pic>
      <p:grpSp>
        <p:nvGrpSpPr>
          <p:cNvPr id="769" name="Shape 769"/>
          <p:cNvGrpSpPr/>
          <p:nvPr/>
        </p:nvGrpSpPr>
        <p:grpSpPr>
          <a:xfrm>
            <a:off x="1392438" y="2318500"/>
            <a:ext cx="919120" cy="429975"/>
            <a:chOff x="1514150" y="2318488"/>
            <a:chExt cx="919120" cy="429975"/>
          </a:xfrm>
        </p:grpSpPr>
        <p:pic>
          <p:nvPicPr>
            <p:cNvPr id="770" name="Shape 770"/>
            <p:cNvPicPr preferRelativeResize="0"/>
            <p:nvPr/>
          </p:nvPicPr>
          <p:blipFill>
            <a:blip r:embed="rId4">
              <a:alphaModFix/>
            </a:blip>
            <a:stretch>
              <a:fillRect/>
            </a:stretch>
          </p:blipFill>
          <p:spPr>
            <a:xfrm>
              <a:off x="1514150" y="2318488"/>
              <a:ext cx="919120" cy="429975"/>
            </a:xfrm>
            <a:prstGeom prst="rect">
              <a:avLst/>
            </a:prstGeom>
            <a:noFill/>
            <a:ln>
              <a:noFill/>
            </a:ln>
          </p:spPr>
        </p:pic>
        <p:sp>
          <p:nvSpPr>
            <p:cNvPr id="771" name="Shape 771"/>
            <p:cNvSpPr txBox="1"/>
            <p:nvPr/>
          </p:nvSpPr>
          <p:spPr>
            <a:xfrm>
              <a:off x="1696575" y="2318500"/>
              <a:ext cx="315000" cy="315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a:t>4</a:t>
              </a:r>
            </a:p>
          </p:txBody>
        </p:sp>
      </p:grpSp>
      <p:pic>
        <p:nvPicPr>
          <p:cNvPr id="772" name="Shape 772"/>
          <p:cNvPicPr preferRelativeResize="0"/>
          <p:nvPr/>
        </p:nvPicPr>
        <p:blipFill>
          <a:blip r:embed="rId8">
            <a:alphaModFix/>
          </a:blip>
          <a:stretch>
            <a:fillRect/>
          </a:stretch>
        </p:blipFill>
        <p:spPr>
          <a:xfrm>
            <a:off x="-37625" y="1726104"/>
            <a:ext cx="586650" cy="565340"/>
          </a:xfrm>
          <a:prstGeom prst="rect">
            <a:avLst/>
          </a:prstGeom>
          <a:noFill/>
          <a:ln>
            <a:noFill/>
          </a:ln>
        </p:spPr>
      </p:pic>
      <p:pic>
        <p:nvPicPr>
          <p:cNvPr id="773" name="Shape 773"/>
          <p:cNvPicPr preferRelativeResize="0"/>
          <p:nvPr/>
        </p:nvPicPr>
        <p:blipFill>
          <a:blip r:embed="rId5">
            <a:alphaModFix/>
          </a:blip>
          <a:stretch>
            <a:fillRect/>
          </a:stretch>
        </p:blipFill>
        <p:spPr>
          <a:xfrm>
            <a:off x="549026" y="1692025"/>
            <a:ext cx="549045" cy="565340"/>
          </a:xfrm>
          <a:prstGeom prst="rect">
            <a:avLst/>
          </a:prstGeom>
          <a:noFill/>
          <a:ln>
            <a:noFill/>
          </a:ln>
        </p:spPr>
      </p:pic>
      <p:pic>
        <p:nvPicPr>
          <p:cNvPr id="774" name="Shape 774"/>
          <p:cNvPicPr preferRelativeResize="0"/>
          <p:nvPr/>
        </p:nvPicPr>
        <p:blipFill>
          <a:blip r:embed="rId7">
            <a:alphaModFix/>
          </a:blip>
          <a:stretch>
            <a:fillRect/>
          </a:stretch>
        </p:blipFill>
        <p:spPr>
          <a:xfrm>
            <a:off x="1132482" y="1726110"/>
            <a:ext cx="564087" cy="565340"/>
          </a:xfrm>
          <a:prstGeom prst="rect">
            <a:avLst/>
          </a:prstGeom>
          <a:noFill/>
          <a:ln>
            <a:noFill/>
          </a:ln>
        </p:spPr>
      </p:pic>
      <p:pic>
        <p:nvPicPr>
          <p:cNvPr id="775" name="Shape 775"/>
          <p:cNvPicPr preferRelativeResize="0"/>
          <p:nvPr/>
        </p:nvPicPr>
        <p:blipFill>
          <a:blip r:embed="rId9">
            <a:alphaModFix/>
          </a:blip>
          <a:stretch>
            <a:fillRect/>
          </a:stretch>
        </p:blipFill>
        <p:spPr>
          <a:xfrm>
            <a:off x="1608553" y="1726100"/>
            <a:ext cx="639299" cy="565340"/>
          </a:xfrm>
          <a:prstGeom prst="rect">
            <a:avLst/>
          </a:prstGeom>
          <a:noFill/>
          <a:ln>
            <a:noFill/>
          </a:ln>
        </p:spPr>
      </p:pic>
      <p:pic>
        <p:nvPicPr>
          <p:cNvPr id="776" name="Shape 776"/>
          <p:cNvPicPr preferRelativeResize="0"/>
          <p:nvPr/>
        </p:nvPicPr>
        <p:blipFill>
          <a:blip r:embed="rId6">
            <a:alphaModFix/>
          </a:blip>
          <a:stretch>
            <a:fillRect/>
          </a:stretch>
        </p:blipFill>
        <p:spPr>
          <a:xfrm>
            <a:off x="-12" y="2291462"/>
            <a:ext cx="1294875" cy="454800"/>
          </a:xfrm>
          <a:prstGeom prst="rect">
            <a:avLst/>
          </a:prstGeom>
          <a:noFill/>
          <a:ln>
            <a:noFill/>
          </a:ln>
        </p:spPr>
      </p:pic>
      <p:pic>
        <p:nvPicPr>
          <p:cNvPr id="777" name="Shape 777"/>
          <p:cNvPicPr preferRelativeResize="0"/>
          <p:nvPr/>
        </p:nvPicPr>
        <p:blipFill>
          <a:blip r:embed="rId8">
            <a:alphaModFix/>
          </a:blip>
          <a:stretch>
            <a:fillRect/>
          </a:stretch>
        </p:blipFill>
        <p:spPr>
          <a:xfrm>
            <a:off x="-37625" y="1726104"/>
            <a:ext cx="586650" cy="565340"/>
          </a:xfrm>
          <a:prstGeom prst="rect">
            <a:avLst/>
          </a:prstGeom>
          <a:noFill/>
          <a:ln>
            <a:noFill/>
          </a:ln>
        </p:spPr>
      </p:pic>
      <p:pic>
        <p:nvPicPr>
          <p:cNvPr id="778" name="Shape 778"/>
          <p:cNvPicPr preferRelativeResize="0"/>
          <p:nvPr/>
        </p:nvPicPr>
        <p:blipFill>
          <a:blip r:embed="rId7">
            <a:alphaModFix/>
          </a:blip>
          <a:stretch>
            <a:fillRect/>
          </a:stretch>
        </p:blipFill>
        <p:spPr>
          <a:xfrm>
            <a:off x="1132495" y="1726110"/>
            <a:ext cx="564087" cy="565340"/>
          </a:xfrm>
          <a:prstGeom prst="rect">
            <a:avLst/>
          </a:prstGeom>
          <a:noFill/>
          <a:ln>
            <a:noFill/>
          </a:ln>
        </p:spPr>
      </p:pic>
      <p:pic>
        <p:nvPicPr>
          <p:cNvPr id="779" name="Shape 779"/>
          <p:cNvPicPr preferRelativeResize="0"/>
          <p:nvPr/>
        </p:nvPicPr>
        <p:blipFill>
          <a:blip r:embed="rId9">
            <a:alphaModFix/>
          </a:blip>
          <a:stretch>
            <a:fillRect/>
          </a:stretch>
        </p:blipFill>
        <p:spPr>
          <a:xfrm>
            <a:off x="1608553" y="1726100"/>
            <a:ext cx="639299" cy="565340"/>
          </a:xfrm>
          <a:prstGeom prst="rect">
            <a:avLst/>
          </a:prstGeom>
          <a:noFill/>
          <a:ln>
            <a:noFill/>
          </a:ln>
        </p:spPr>
      </p:pic>
      <p:grpSp>
        <p:nvGrpSpPr>
          <p:cNvPr id="780" name="Shape 780"/>
          <p:cNvGrpSpPr/>
          <p:nvPr/>
        </p:nvGrpSpPr>
        <p:grpSpPr>
          <a:xfrm>
            <a:off x="1392438" y="2303875"/>
            <a:ext cx="919120" cy="429975"/>
            <a:chOff x="1514150" y="2318488"/>
            <a:chExt cx="919120" cy="429975"/>
          </a:xfrm>
        </p:grpSpPr>
        <p:pic>
          <p:nvPicPr>
            <p:cNvPr id="781" name="Shape 781"/>
            <p:cNvPicPr preferRelativeResize="0"/>
            <p:nvPr/>
          </p:nvPicPr>
          <p:blipFill>
            <a:blip r:embed="rId4">
              <a:alphaModFix/>
            </a:blip>
            <a:stretch>
              <a:fillRect/>
            </a:stretch>
          </p:blipFill>
          <p:spPr>
            <a:xfrm>
              <a:off x="1514150" y="2318488"/>
              <a:ext cx="919120" cy="429975"/>
            </a:xfrm>
            <a:prstGeom prst="rect">
              <a:avLst/>
            </a:prstGeom>
            <a:noFill/>
            <a:ln>
              <a:noFill/>
            </a:ln>
          </p:spPr>
        </p:pic>
        <p:sp>
          <p:nvSpPr>
            <p:cNvPr id="782" name="Shape 782"/>
            <p:cNvSpPr txBox="1"/>
            <p:nvPr/>
          </p:nvSpPr>
          <p:spPr>
            <a:xfrm>
              <a:off x="1696575" y="2318500"/>
              <a:ext cx="315000" cy="315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a:t>4</a:t>
              </a:r>
            </a:p>
          </p:txBody>
        </p:sp>
      </p:grpSp>
      <p:pic>
        <p:nvPicPr>
          <p:cNvPr id="783" name="Shape 783"/>
          <p:cNvPicPr preferRelativeResize="0"/>
          <p:nvPr/>
        </p:nvPicPr>
        <p:blipFill>
          <a:blip r:embed="rId6">
            <a:alphaModFix/>
          </a:blip>
          <a:stretch>
            <a:fillRect/>
          </a:stretch>
        </p:blipFill>
        <p:spPr>
          <a:xfrm>
            <a:off x="0" y="2291462"/>
            <a:ext cx="1294875" cy="454800"/>
          </a:xfrm>
          <a:prstGeom prst="rect">
            <a:avLst/>
          </a:prstGeom>
          <a:noFill/>
          <a:ln>
            <a:noFill/>
          </a:ln>
        </p:spPr>
      </p:pic>
      <p:grpSp>
        <p:nvGrpSpPr>
          <p:cNvPr id="784" name="Shape 784"/>
          <p:cNvGrpSpPr/>
          <p:nvPr/>
        </p:nvGrpSpPr>
        <p:grpSpPr>
          <a:xfrm>
            <a:off x="1392438" y="2303875"/>
            <a:ext cx="919120" cy="429975"/>
            <a:chOff x="1514150" y="2318488"/>
            <a:chExt cx="919120" cy="429975"/>
          </a:xfrm>
        </p:grpSpPr>
        <p:pic>
          <p:nvPicPr>
            <p:cNvPr id="785" name="Shape 785"/>
            <p:cNvPicPr preferRelativeResize="0"/>
            <p:nvPr/>
          </p:nvPicPr>
          <p:blipFill>
            <a:blip r:embed="rId4">
              <a:alphaModFix/>
            </a:blip>
            <a:stretch>
              <a:fillRect/>
            </a:stretch>
          </p:blipFill>
          <p:spPr>
            <a:xfrm>
              <a:off x="1514150" y="2318488"/>
              <a:ext cx="919120" cy="429975"/>
            </a:xfrm>
            <a:prstGeom prst="rect">
              <a:avLst/>
            </a:prstGeom>
            <a:noFill/>
            <a:ln>
              <a:noFill/>
            </a:ln>
          </p:spPr>
        </p:pic>
        <p:sp>
          <p:nvSpPr>
            <p:cNvPr id="786" name="Shape 786"/>
            <p:cNvSpPr txBox="1"/>
            <p:nvPr/>
          </p:nvSpPr>
          <p:spPr>
            <a:xfrm>
              <a:off x="1696575" y="2318500"/>
              <a:ext cx="315000" cy="315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a:t>4</a:t>
              </a:r>
            </a:p>
          </p:txBody>
        </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90" name="Shape 790"/>
        <p:cNvGrpSpPr/>
        <p:nvPr/>
      </p:nvGrpSpPr>
      <p:grpSpPr>
        <a:xfrm>
          <a:off x="0" y="0"/>
          <a:ext cx="0" cy="0"/>
          <a:chOff x="0" y="0"/>
          <a:chExt cx="0" cy="0"/>
        </a:xfrm>
      </p:grpSpPr>
      <p:pic>
        <p:nvPicPr>
          <p:cNvPr id="791" name="Shape 791"/>
          <p:cNvPicPr preferRelativeResize="0"/>
          <p:nvPr/>
        </p:nvPicPr>
        <p:blipFill>
          <a:blip r:embed="rId4">
            <a:alphaModFix/>
          </a:blip>
          <a:stretch>
            <a:fillRect/>
          </a:stretch>
        </p:blipFill>
        <p:spPr>
          <a:xfrm>
            <a:off x="-37625" y="1740729"/>
            <a:ext cx="586650" cy="565340"/>
          </a:xfrm>
          <a:prstGeom prst="rect">
            <a:avLst/>
          </a:prstGeom>
          <a:noFill/>
          <a:ln>
            <a:noFill/>
          </a:ln>
        </p:spPr>
      </p:pic>
      <p:pic>
        <p:nvPicPr>
          <p:cNvPr id="792" name="Shape 792"/>
          <p:cNvPicPr preferRelativeResize="0"/>
          <p:nvPr/>
        </p:nvPicPr>
        <p:blipFill>
          <a:blip r:embed="rId5">
            <a:alphaModFix/>
          </a:blip>
          <a:stretch>
            <a:fillRect/>
          </a:stretch>
        </p:blipFill>
        <p:spPr>
          <a:xfrm>
            <a:off x="549026" y="1706650"/>
            <a:ext cx="549045" cy="565340"/>
          </a:xfrm>
          <a:prstGeom prst="rect">
            <a:avLst/>
          </a:prstGeom>
          <a:noFill/>
          <a:ln>
            <a:noFill/>
          </a:ln>
        </p:spPr>
      </p:pic>
      <p:pic>
        <p:nvPicPr>
          <p:cNvPr id="793" name="Shape 793"/>
          <p:cNvPicPr preferRelativeResize="0"/>
          <p:nvPr/>
        </p:nvPicPr>
        <p:blipFill>
          <a:blip r:embed="rId6">
            <a:alphaModFix/>
          </a:blip>
          <a:stretch>
            <a:fillRect/>
          </a:stretch>
        </p:blipFill>
        <p:spPr>
          <a:xfrm>
            <a:off x="1132482" y="1740735"/>
            <a:ext cx="564087" cy="565340"/>
          </a:xfrm>
          <a:prstGeom prst="rect">
            <a:avLst/>
          </a:prstGeom>
          <a:noFill/>
          <a:ln>
            <a:noFill/>
          </a:ln>
        </p:spPr>
      </p:pic>
      <p:pic>
        <p:nvPicPr>
          <p:cNvPr id="794" name="Shape 794"/>
          <p:cNvPicPr preferRelativeResize="0"/>
          <p:nvPr/>
        </p:nvPicPr>
        <p:blipFill>
          <a:blip r:embed="rId7">
            <a:alphaModFix/>
          </a:blip>
          <a:stretch>
            <a:fillRect/>
          </a:stretch>
        </p:blipFill>
        <p:spPr>
          <a:xfrm>
            <a:off x="1608553" y="1740725"/>
            <a:ext cx="639299" cy="565340"/>
          </a:xfrm>
          <a:prstGeom prst="rect">
            <a:avLst/>
          </a:prstGeom>
          <a:noFill/>
          <a:ln>
            <a:noFill/>
          </a:ln>
        </p:spPr>
      </p:pic>
      <p:pic>
        <p:nvPicPr>
          <p:cNvPr id="795" name="Shape 795"/>
          <p:cNvPicPr preferRelativeResize="0"/>
          <p:nvPr/>
        </p:nvPicPr>
        <p:blipFill>
          <a:blip r:embed="rId8">
            <a:alphaModFix/>
          </a:blip>
          <a:stretch>
            <a:fillRect/>
          </a:stretch>
        </p:blipFill>
        <p:spPr>
          <a:xfrm>
            <a:off x="-12" y="2306087"/>
            <a:ext cx="1294875" cy="454800"/>
          </a:xfrm>
          <a:prstGeom prst="rect">
            <a:avLst/>
          </a:prstGeom>
          <a:noFill/>
          <a:ln>
            <a:noFill/>
          </a:ln>
        </p:spPr>
      </p:pic>
      <p:pic>
        <p:nvPicPr>
          <p:cNvPr id="796" name="Shape 796"/>
          <p:cNvPicPr preferRelativeResize="0"/>
          <p:nvPr/>
        </p:nvPicPr>
        <p:blipFill>
          <a:blip r:embed="rId4">
            <a:alphaModFix/>
          </a:blip>
          <a:stretch>
            <a:fillRect/>
          </a:stretch>
        </p:blipFill>
        <p:spPr>
          <a:xfrm>
            <a:off x="-37625" y="1740729"/>
            <a:ext cx="586650" cy="565340"/>
          </a:xfrm>
          <a:prstGeom prst="rect">
            <a:avLst/>
          </a:prstGeom>
          <a:noFill/>
          <a:ln>
            <a:noFill/>
          </a:ln>
        </p:spPr>
      </p:pic>
      <p:pic>
        <p:nvPicPr>
          <p:cNvPr id="797" name="Shape 797"/>
          <p:cNvPicPr preferRelativeResize="0"/>
          <p:nvPr/>
        </p:nvPicPr>
        <p:blipFill>
          <a:blip r:embed="rId6">
            <a:alphaModFix/>
          </a:blip>
          <a:stretch>
            <a:fillRect/>
          </a:stretch>
        </p:blipFill>
        <p:spPr>
          <a:xfrm>
            <a:off x="1132495" y="1740735"/>
            <a:ext cx="564087" cy="565340"/>
          </a:xfrm>
          <a:prstGeom prst="rect">
            <a:avLst/>
          </a:prstGeom>
          <a:noFill/>
          <a:ln>
            <a:noFill/>
          </a:ln>
        </p:spPr>
      </p:pic>
      <p:pic>
        <p:nvPicPr>
          <p:cNvPr id="798" name="Shape 798"/>
          <p:cNvPicPr preferRelativeResize="0"/>
          <p:nvPr/>
        </p:nvPicPr>
        <p:blipFill>
          <a:blip r:embed="rId7">
            <a:alphaModFix/>
          </a:blip>
          <a:stretch>
            <a:fillRect/>
          </a:stretch>
        </p:blipFill>
        <p:spPr>
          <a:xfrm>
            <a:off x="1608553" y="1740725"/>
            <a:ext cx="639299" cy="565340"/>
          </a:xfrm>
          <a:prstGeom prst="rect">
            <a:avLst/>
          </a:prstGeom>
          <a:noFill/>
          <a:ln>
            <a:noFill/>
          </a:ln>
        </p:spPr>
      </p:pic>
      <p:grpSp>
        <p:nvGrpSpPr>
          <p:cNvPr id="799" name="Shape 799"/>
          <p:cNvGrpSpPr/>
          <p:nvPr/>
        </p:nvGrpSpPr>
        <p:grpSpPr>
          <a:xfrm>
            <a:off x="1392438" y="2318500"/>
            <a:ext cx="919120" cy="429975"/>
            <a:chOff x="1514150" y="2318488"/>
            <a:chExt cx="919120" cy="429975"/>
          </a:xfrm>
        </p:grpSpPr>
        <p:pic>
          <p:nvPicPr>
            <p:cNvPr id="800" name="Shape 800"/>
            <p:cNvPicPr preferRelativeResize="0"/>
            <p:nvPr/>
          </p:nvPicPr>
          <p:blipFill>
            <a:blip r:embed="rId9">
              <a:alphaModFix/>
            </a:blip>
            <a:stretch>
              <a:fillRect/>
            </a:stretch>
          </p:blipFill>
          <p:spPr>
            <a:xfrm>
              <a:off x="1514150" y="2318488"/>
              <a:ext cx="919120" cy="429975"/>
            </a:xfrm>
            <a:prstGeom prst="rect">
              <a:avLst/>
            </a:prstGeom>
            <a:noFill/>
            <a:ln>
              <a:noFill/>
            </a:ln>
          </p:spPr>
        </p:pic>
        <p:sp>
          <p:nvSpPr>
            <p:cNvPr id="801" name="Shape 801"/>
            <p:cNvSpPr txBox="1"/>
            <p:nvPr/>
          </p:nvSpPr>
          <p:spPr>
            <a:xfrm>
              <a:off x="1696575" y="2318500"/>
              <a:ext cx="315000" cy="315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a:t>4</a:t>
              </a:r>
            </a:p>
          </p:txBody>
        </p:sp>
      </p:grpSp>
      <p:pic>
        <p:nvPicPr>
          <p:cNvPr id="802" name="Shape 802"/>
          <p:cNvPicPr preferRelativeResize="0"/>
          <p:nvPr/>
        </p:nvPicPr>
        <p:blipFill>
          <a:blip r:embed="rId8">
            <a:alphaModFix/>
          </a:blip>
          <a:stretch>
            <a:fillRect/>
          </a:stretch>
        </p:blipFill>
        <p:spPr>
          <a:xfrm>
            <a:off x="0" y="2306087"/>
            <a:ext cx="1294875" cy="454800"/>
          </a:xfrm>
          <a:prstGeom prst="rect">
            <a:avLst/>
          </a:prstGeom>
          <a:noFill/>
          <a:ln>
            <a:noFill/>
          </a:ln>
        </p:spPr>
      </p:pic>
      <p:grpSp>
        <p:nvGrpSpPr>
          <p:cNvPr id="803" name="Shape 803"/>
          <p:cNvGrpSpPr/>
          <p:nvPr/>
        </p:nvGrpSpPr>
        <p:grpSpPr>
          <a:xfrm>
            <a:off x="1392438" y="2318500"/>
            <a:ext cx="919120" cy="429975"/>
            <a:chOff x="1514150" y="2318488"/>
            <a:chExt cx="919120" cy="429975"/>
          </a:xfrm>
        </p:grpSpPr>
        <p:pic>
          <p:nvPicPr>
            <p:cNvPr id="804" name="Shape 804"/>
            <p:cNvPicPr preferRelativeResize="0"/>
            <p:nvPr/>
          </p:nvPicPr>
          <p:blipFill>
            <a:blip r:embed="rId9">
              <a:alphaModFix/>
            </a:blip>
            <a:stretch>
              <a:fillRect/>
            </a:stretch>
          </p:blipFill>
          <p:spPr>
            <a:xfrm>
              <a:off x="1514150" y="2318488"/>
              <a:ext cx="919120" cy="429975"/>
            </a:xfrm>
            <a:prstGeom prst="rect">
              <a:avLst/>
            </a:prstGeom>
            <a:noFill/>
            <a:ln>
              <a:noFill/>
            </a:ln>
          </p:spPr>
        </p:pic>
        <p:sp>
          <p:nvSpPr>
            <p:cNvPr id="805" name="Shape 805"/>
            <p:cNvSpPr txBox="1"/>
            <p:nvPr/>
          </p:nvSpPr>
          <p:spPr>
            <a:xfrm>
              <a:off x="1696575" y="2318500"/>
              <a:ext cx="315000" cy="315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a:t>4</a:t>
              </a:r>
            </a:p>
          </p:txBody>
        </p:sp>
      </p:grpSp>
      <p:pic>
        <p:nvPicPr>
          <p:cNvPr id="806" name="Shape 806"/>
          <p:cNvPicPr preferRelativeResize="0"/>
          <p:nvPr/>
        </p:nvPicPr>
        <p:blipFill>
          <a:blip r:embed="rId9">
            <a:alphaModFix/>
          </a:blip>
          <a:stretch>
            <a:fillRect/>
          </a:stretch>
        </p:blipFill>
        <p:spPr>
          <a:xfrm>
            <a:off x="6937575" y="1377013"/>
            <a:ext cx="919120" cy="429975"/>
          </a:xfrm>
          <a:prstGeom prst="rect">
            <a:avLst/>
          </a:prstGeom>
          <a:noFill/>
          <a:ln>
            <a:noFill/>
          </a:ln>
        </p:spPr>
      </p:pic>
      <p:pic>
        <p:nvPicPr>
          <p:cNvPr id="807" name="Shape 807"/>
          <p:cNvPicPr preferRelativeResize="0"/>
          <p:nvPr/>
        </p:nvPicPr>
        <p:blipFill>
          <a:blip r:embed="rId5">
            <a:alphaModFix/>
          </a:blip>
          <a:stretch>
            <a:fillRect/>
          </a:stretch>
        </p:blipFill>
        <p:spPr>
          <a:xfrm>
            <a:off x="5250089" y="1831825"/>
            <a:ext cx="549045" cy="565340"/>
          </a:xfrm>
          <a:prstGeom prst="rect">
            <a:avLst/>
          </a:prstGeom>
          <a:noFill/>
          <a:ln>
            <a:noFill/>
          </a:ln>
        </p:spPr>
      </p:pic>
      <p:pic>
        <p:nvPicPr>
          <p:cNvPr id="808" name="Shape 808"/>
          <p:cNvPicPr preferRelativeResize="0"/>
          <p:nvPr/>
        </p:nvPicPr>
        <p:blipFill>
          <a:blip r:embed="rId8">
            <a:alphaModFix/>
          </a:blip>
          <a:stretch>
            <a:fillRect/>
          </a:stretch>
        </p:blipFill>
        <p:spPr>
          <a:xfrm>
            <a:off x="5756975" y="1377025"/>
            <a:ext cx="1294875" cy="454800"/>
          </a:xfrm>
          <a:prstGeom prst="rect">
            <a:avLst/>
          </a:prstGeom>
          <a:noFill/>
          <a:ln>
            <a:noFill/>
          </a:ln>
        </p:spPr>
      </p:pic>
      <p:pic>
        <p:nvPicPr>
          <p:cNvPr id="809" name="Shape 809"/>
          <p:cNvPicPr preferRelativeResize="0"/>
          <p:nvPr/>
        </p:nvPicPr>
        <p:blipFill>
          <a:blip r:embed="rId5">
            <a:alphaModFix/>
          </a:blip>
          <a:stretch>
            <a:fillRect/>
          </a:stretch>
        </p:blipFill>
        <p:spPr>
          <a:xfrm>
            <a:off x="5250089" y="913400"/>
            <a:ext cx="549045" cy="565340"/>
          </a:xfrm>
          <a:prstGeom prst="rect">
            <a:avLst/>
          </a:prstGeom>
          <a:noFill/>
          <a:ln>
            <a:noFill/>
          </a:ln>
        </p:spPr>
      </p:pic>
      <p:pic>
        <p:nvPicPr>
          <p:cNvPr id="810" name="Shape 810"/>
          <p:cNvPicPr preferRelativeResize="0"/>
          <p:nvPr/>
        </p:nvPicPr>
        <p:blipFill>
          <a:blip r:embed="rId6">
            <a:alphaModFix/>
          </a:blip>
          <a:stretch>
            <a:fillRect/>
          </a:stretch>
        </p:blipFill>
        <p:spPr>
          <a:xfrm>
            <a:off x="5250107" y="1377035"/>
            <a:ext cx="564087" cy="565340"/>
          </a:xfrm>
          <a:prstGeom prst="rect">
            <a:avLst/>
          </a:prstGeom>
          <a:noFill/>
          <a:ln>
            <a:noFill/>
          </a:ln>
        </p:spPr>
      </p:pic>
      <p:sp>
        <p:nvSpPr>
          <p:cNvPr id="811" name="Shape 811"/>
          <p:cNvSpPr txBox="1"/>
          <p:nvPr/>
        </p:nvSpPr>
        <p:spPr>
          <a:xfrm>
            <a:off x="7129175" y="1377025"/>
            <a:ext cx="315000" cy="315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a:t>4</a:t>
            </a:r>
          </a:p>
        </p:txBody>
      </p:sp>
      <p:pic>
        <p:nvPicPr>
          <p:cNvPr id="812" name="Shape 812"/>
          <p:cNvPicPr preferRelativeResize="0"/>
          <p:nvPr/>
        </p:nvPicPr>
        <p:blipFill>
          <a:blip r:embed="rId9">
            <a:alphaModFix/>
          </a:blip>
          <a:stretch>
            <a:fillRect/>
          </a:stretch>
        </p:blipFill>
        <p:spPr>
          <a:xfrm>
            <a:off x="6937575" y="1831813"/>
            <a:ext cx="919120" cy="429975"/>
          </a:xfrm>
          <a:prstGeom prst="rect">
            <a:avLst/>
          </a:prstGeom>
          <a:noFill/>
          <a:ln>
            <a:noFill/>
          </a:ln>
        </p:spPr>
      </p:pic>
      <p:pic>
        <p:nvPicPr>
          <p:cNvPr id="813" name="Shape 813"/>
          <p:cNvPicPr preferRelativeResize="0"/>
          <p:nvPr/>
        </p:nvPicPr>
        <p:blipFill>
          <a:blip r:embed="rId8">
            <a:alphaModFix/>
          </a:blip>
          <a:stretch>
            <a:fillRect/>
          </a:stretch>
        </p:blipFill>
        <p:spPr>
          <a:xfrm>
            <a:off x="5756975" y="1831825"/>
            <a:ext cx="1294875" cy="454800"/>
          </a:xfrm>
          <a:prstGeom prst="rect">
            <a:avLst/>
          </a:prstGeom>
          <a:noFill/>
          <a:ln>
            <a:noFill/>
          </a:ln>
        </p:spPr>
      </p:pic>
      <p:sp>
        <p:nvSpPr>
          <p:cNvPr id="814" name="Shape 814"/>
          <p:cNvSpPr txBox="1"/>
          <p:nvPr/>
        </p:nvSpPr>
        <p:spPr>
          <a:xfrm>
            <a:off x="7129175" y="1831825"/>
            <a:ext cx="315000" cy="315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a:t>4</a:t>
            </a:r>
          </a:p>
        </p:txBody>
      </p:sp>
      <p:pic>
        <p:nvPicPr>
          <p:cNvPr id="815" name="Shape 815"/>
          <p:cNvPicPr preferRelativeResize="0"/>
          <p:nvPr/>
        </p:nvPicPr>
        <p:blipFill>
          <a:blip r:embed="rId4">
            <a:alphaModFix/>
          </a:blip>
          <a:stretch>
            <a:fillRect/>
          </a:stretch>
        </p:blipFill>
        <p:spPr>
          <a:xfrm>
            <a:off x="-37625" y="1726104"/>
            <a:ext cx="586650" cy="565340"/>
          </a:xfrm>
          <a:prstGeom prst="rect">
            <a:avLst/>
          </a:prstGeom>
          <a:noFill/>
          <a:ln>
            <a:noFill/>
          </a:ln>
        </p:spPr>
      </p:pic>
      <p:pic>
        <p:nvPicPr>
          <p:cNvPr id="816" name="Shape 816"/>
          <p:cNvPicPr preferRelativeResize="0"/>
          <p:nvPr/>
        </p:nvPicPr>
        <p:blipFill>
          <a:blip r:embed="rId5">
            <a:alphaModFix/>
          </a:blip>
          <a:stretch>
            <a:fillRect/>
          </a:stretch>
        </p:blipFill>
        <p:spPr>
          <a:xfrm>
            <a:off x="549026" y="1692025"/>
            <a:ext cx="549045" cy="565340"/>
          </a:xfrm>
          <a:prstGeom prst="rect">
            <a:avLst/>
          </a:prstGeom>
          <a:noFill/>
          <a:ln>
            <a:noFill/>
          </a:ln>
        </p:spPr>
      </p:pic>
      <p:pic>
        <p:nvPicPr>
          <p:cNvPr id="817" name="Shape 817"/>
          <p:cNvPicPr preferRelativeResize="0"/>
          <p:nvPr/>
        </p:nvPicPr>
        <p:blipFill>
          <a:blip r:embed="rId6">
            <a:alphaModFix/>
          </a:blip>
          <a:stretch>
            <a:fillRect/>
          </a:stretch>
        </p:blipFill>
        <p:spPr>
          <a:xfrm>
            <a:off x="1132482" y="1726110"/>
            <a:ext cx="564087" cy="565340"/>
          </a:xfrm>
          <a:prstGeom prst="rect">
            <a:avLst/>
          </a:prstGeom>
          <a:noFill/>
          <a:ln>
            <a:noFill/>
          </a:ln>
        </p:spPr>
      </p:pic>
      <p:pic>
        <p:nvPicPr>
          <p:cNvPr id="818" name="Shape 818"/>
          <p:cNvPicPr preferRelativeResize="0"/>
          <p:nvPr/>
        </p:nvPicPr>
        <p:blipFill>
          <a:blip r:embed="rId7">
            <a:alphaModFix/>
          </a:blip>
          <a:stretch>
            <a:fillRect/>
          </a:stretch>
        </p:blipFill>
        <p:spPr>
          <a:xfrm>
            <a:off x="1608553" y="1726100"/>
            <a:ext cx="639299" cy="565340"/>
          </a:xfrm>
          <a:prstGeom prst="rect">
            <a:avLst/>
          </a:prstGeom>
          <a:noFill/>
          <a:ln>
            <a:noFill/>
          </a:ln>
        </p:spPr>
      </p:pic>
      <p:pic>
        <p:nvPicPr>
          <p:cNvPr id="819" name="Shape 819"/>
          <p:cNvPicPr preferRelativeResize="0"/>
          <p:nvPr/>
        </p:nvPicPr>
        <p:blipFill>
          <a:blip r:embed="rId8">
            <a:alphaModFix/>
          </a:blip>
          <a:stretch>
            <a:fillRect/>
          </a:stretch>
        </p:blipFill>
        <p:spPr>
          <a:xfrm>
            <a:off x="-12" y="2291462"/>
            <a:ext cx="1294875" cy="454800"/>
          </a:xfrm>
          <a:prstGeom prst="rect">
            <a:avLst/>
          </a:prstGeom>
          <a:noFill/>
          <a:ln>
            <a:noFill/>
          </a:ln>
        </p:spPr>
      </p:pic>
      <p:pic>
        <p:nvPicPr>
          <p:cNvPr id="820" name="Shape 820"/>
          <p:cNvPicPr preferRelativeResize="0"/>
          <p:nvPr/>
        </p:nvPicPr>
        <p:blipFill>
          <a:blip r:embed="rId4">
            <a:alphaModFix/>
          </a:blip>
          <a:stretch>
            <a:fillRect/>
          </a:stretch>
        </p:blipFill>
        <p:spPr>
          <a:xfrm>
            <a:off x="-37625" y="1726104"/>
            <a:ext cx="586650" cy="565340"/>
          </a:xfrm>
          <a:prstGeom prst="rect">
            <a:avLst/>
          </a:prstGeom>
          <a:noFill/>
          <a:ln>
            <a:noFill/>
          </a:ln>
        </p:spPr>
      </p:pic>
      <p:pic>
        <p:nvPicPr>
          <p:cNvPr id="821" name="Shape 821"/>
          <p:cNvPicPr preferRelativeResize="0"/>
          <p:nvPr/>
        </p:nvPicPr>
        <p:blipFill>
          <a:blip r:embed="rId6">
            <a:alphaModFix/>
          </a:blip>
          <a:stretch>
            <a:fillRect/>
          </a:stretch>
        </p:blipFill>
        <p:spPr>
          <a:xfrm>
            <a:off x="1132495" y="1726110"/>
            <a:ext cx="564087" cy="565340"/>
          </a:xfrm>
          <a:prstGeom prst="rect">
            <a:avLst/>
          </a:prstGeom>
          <a:noFill/>
          <a:ln>
            <a:noFill/>
          </a:ln>
        </p:spPr>
      </p:pic>
      <p:pic>
        <p:nvPicPr>
          <p:cNvPr id="822" name="Shape 822"/>
          <p:cNvPicPr preferRelativeResize="0"/>
          <p:nvPr/>
        </p:nvPicPr>
        <p:blipFill>
          <a:blip r:embed="rId7">
            <a:alphaModFix/>
          </a:blip>
          <a:stretch>
            <a:fillRect/>
          </a:stretch>
        </p:blipFill>
        <p:spPr>
          <a:xfrm>
            <a:off x="1608553" y="1726100"/>
            <a:ext cx="639299" cy="565340"/>
          </a:xfrm>
          <a:prstGeom prst="rect">
            <a:avLst/>
          </a:prstGeom>
          <a:noFill/>
          <a:ln>
            <a:noFill/>
          </a:ln>
        </p:spPr>
      </p:pic>
      <p:grpSp>
        <p:nvGrpSpPr>
          <p:cNvPr id="823" name="Shape 823"/>
          <p:cNvGrpSpPr/>
          <p:nvPr/>
        </p:nvGrpSpPr>
        <p:grpSpPr>
          <a:xfrm>
            <a:off x="1392438" y="2303875"/>
            <a:ext cx="919120" cy="429975"/>
            <a:chOff x="1514150" y="2318488"/>
            <a:chExt cx="919120" cy="429975"/>
          </a:xfrm>
        </p:grpSpPr>
        <p:pic>
          <p:nvPicPr>
            <p:cNvPr id="824" name="Shape 824"/>
            <p:cNvPicPr preferRelativeResize="0"/>
            <p:nvPr/>
          </p:nvPicPr>
          <p:blipFill>
            <a:blip r:embed="rId9">
              <a:alphaModFix/>
            </a:blip>
            <a:stretch>
              <a:fillRect/>
            </a:stretch>
          </p:blipFill>
          <p:spPr>
            <a:xfrm>
              <a:off x="1514150" y="2318488"/>
              <a:ext cx="919120" cy="429975"/>
            </a:xfrm>
            <a:prstGeom prst="rect">
              <a:avLst/>
            </a:prstGeom>
            <a:noFill/>
            <a:ln>
              <a:noFill/>
            </a:ln>
          </p:spPr>
        </p:pic>
        <p:sp>
          <p:nvSpPr>
            <p:cNvPr id="825" name="Shape 825"/>
            <p:cNvSpPr txBox="1"/>
            <p:nvPr/>
          </p:nvSpPr>
          <p:spPr>
            <a:xfrm>
              <a:off x="1696575" y="2318500"/>
              <a:ext cx="315000" cy="315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a:t>4</a:t>
              </a:r>
            </a:p>
          </p:txBody>
        </p:sp>
      </p:grpSp>
      <p:pic>
        <p:nvPicPr>
          <p:cNvPr id="826" name="Shape 826"/>
          <p:cNvPicPr preferRelativeResize="0"/>
          <p:nvPr/>
        </p:nvPicPr>
        <p:blipFill>
          <a:blip r:embed="rId8">
            <a:alphaModFix/>
          </a:blip>
          <a:stretch>
            <a:fillRect/>
          </a:stretch>
        </p:blipFill>
        <p:spPr>
          <a:xfrm>
            <a:off x="0" y="2291462"/>
            <a:ext cx="1294875" cy="454800"/>
          </a:xfrm>
          <a:prstGeom prst="rect">
            <a:avLst/>
          </a:prstGeom>
          <a:noFill/>
          <a:ln>
            <a:noFill/>
          </a:ln>
        </p:spPr>
      </p:pic>
      <p:grpSp>
        <p:nvGrpSpPr>
          <p:cNvPr id="827" name="Shape 827"/>
          <p:cNvGrpSpPr/>
          <p:nvPr/>
        </p:nvGrpSpPr>
        <p:grpSpPr>
          <a:xfrm>
            <a:off x="1392438" y="2303875"/>
            <a:ext cx="919120" cy="429975"/>
            <a:chOff x="1514150" y="2318488"/>
            <a:chExt cx="919120" cy="429975"/>
          </a:xfrm>
        </p:grpSpPr>
        <p:pic>
          <p:nvPicPr>
            <p:cNvPr id="828" name="Shape 828"/>
            <p:cNvPicPr preferRelativeResize="0"/>
            <p:nvPr/>
          </p:nvPicPr>
          <p:blipFill>
            <a:blip r:embed="rId9">
              <a:alphaModFix/>
            </a:blip>
            <a:stretch>
              <a:fillRect/>
            </a:stretch>
          </p:blipFill>
          <p:spPr>
            <a:xfrm>
              <a:off x="1514150" y="2318488"/>
              <a:ext cx="919120" cy="429975"/>
            </a:xfrm>
            <a:prstGeom prst="rect">
              <a:avLst/>
            </a:prstGeom>
            <a:noFill/>
            <a:ln>
              <a:noFill/>
            </a:ln>
          </p:spPr>
        </p:pic>
        <p:sp>
          <p:nvSpPr>
            <p:cNvPr id="829" name="Shape 829"/>
            <p:cNvSpPr txBox="1"/>
            <p:nvPr/>
          </p:nvSpPr>
          <p:spPr>
            <a:xfrm>
              <a:off x="1696575" y="2318500"/>
              <a:ext cx="315000" cy="315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a:t>4</a:t>
              </a: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33" name="Shape 833"/>
        <p:cNvGrpSpPr/>
        <p:nvPr/>
      </p:nvGrpSpPr>
      <p:grpSpPr>
        <a:xfrm>
          <a:off x="0" y="0"/>
          <a:ext cx="0" cy="0"/>
          <a:chOff x="0" y="0"/>
          <a:chExt cx="0" cy="0"/>
        </a:xfrm>
      </p:grpSpPr>
      <p:sp>
        <p:nvSpPr>
          <p:cNvPr id="834" name="Shape 834"/>
          <p:cNvSpPr txBox="1"/>
          <p:nvPr/>
        </p:nvSpPr>
        <p:spPr>
          <a:xfrm>
            <a:off x="4229100" y="888025"/>
            <a:ext cx="4747800" cy="518700"/>
          </a:xfrm>
          <a:prstGeom prst="rect">
            <a:avLst/>
          </a:prstGeom>
          <a:noFill/>
          <a:ln>
            <a:noFill/>
          </a:ln>
        </p:spPr>
        <p:txBody>
          <a:bodyPr anchorCtr="0" anchor="t" bIns="91425" lIns="91425" rIns="91425" wrap="square" tIns="91425">
            <a:noAutofit/>
          </a:bodyPr>
          <a:lstStyle/>
          <a:p>
            <a:pPr indent="-69850" lvl="0" marL="0" rtl="0">
              <a:lnSpc>
                <a:spcPct val="115000"/>
              </a:lnSpc>
              <a:spcBef>
                <a:spcPts val="0"/>
              </a:spcBef>
              <a:buClr>
                <a:schemeClr val="dk1"/>
              </a:buClr>
              <a:buSzPts val="1100"/>
              <a:buFont typeface="Arial"/>
              <a:buNone/>
            </a:pPr>
            <a:r>
              <a:rPr lang="en" sz="1200" u="sng">
                <a:solidFill>
                  <a:schemeClr val="hlink"/>
                </a:solidFill>
                <a:hlinkClick r:id="rId4"/>
              </a:rPr>
              <a:t>https://www.festisite.com/text-layout/valentine-heart/</a:t>
            </a:r>
            <a:r>
              <a:rPr lang="en" sz="1200">
                <a:solidFill>
                  <a:schemeClr val="dk1"/>
                </a:solidFill>
              </a:rPr>
              <a:t> </a:t>
            </a:r>
          </a:p>
          <a:p>
            <a:pPr indent="0" lvl="0" marL="0">
              <a:spcBef>
                <a:spcPts val="0"/>
              </a:spcBef>
              <a:buNone/>
            </a:pPr>
            <a:r>
              <a:rPr lang="en" sz="1200"/>
              <a:t>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69" name="Shape 169"/>
        <p:cNvGrpSpPr/>
        <p:nvPr/>
      </p:nvGrpSpPr>
      <p:grpSpPr>
        <a:xfrm>
          <a:off x="0" y="0"/>
          <a:ext cx="0" cy="0"/>
          <a:chOff x="0" y="0"/>
          <a:chExt cx="0" cy="0"/>
        </a:xfrm>
      </p:grpSpPr>
      <p:pic>
        <p:nvPicPr>
          <p:cNvPr id="170" name="Shape 170"/>
          <p:cNvPicPr preferRelativeResize="0"/>
          <p:nvPr/>
        </p:nvPicPr>
        <p:blipFill>
          <a:blip r:embed="rId4">
            <a:alphaModFix/>
          </a:blip>
          <a:stretch>
            <a:fillRect/>
          </a:stretch>
        </p:blipFill>
        <p:spPr>
          <a:xfrm>
            <a:off x="4535350" y="5813054"/>
            <a:ext cx="776670" cy="836067"/>
          </a:xfrm>
          <a:prstGeom prst="rect">
            <a:avLst/>
          </a:prstGeom>
          <a:noFill/>
          <a:ln>
            <a:noFill/>
          </a:ln>
        </p:spPr>
      </p:pic>
      <p:pic>
        <p:nvPicPr>
          <p:cNvPr id="171" name="Shape 171"/>
          <p:cNvPicPr preferRelativeResize="0"/>
          <p:nvPr/>
        </p:nvPicPr>
        <p:blipFill>
          <a:blip r:embed="rId5">
            <a:alphaModFix/>
          </a:blip>
          <a:stretch>
            <a:fillRect/>
          </a:stretch>
        </p:blipFill>
        <p:spPr>
          <a:xfrm>
            <a:off x="3668450" y="5883554"/>
            <a:ext cx="776670" cy="836067"/>
          </a:xfrm>
          <a:prstGeom prst="rect">
            <a:avLst/>
          </a:prstGeom>
          <a:noFill/>
          <a:ln>
            <a:noFill/>
          </a:ln>
        </p:spPr>
      </p:pic>
      <p:pic>
        <p:nvPicPr>
          <p:cNvPr id="172" name="Shape 172"/>
          <p:cNvPicPr preferRelativeResize="0"/>
          <p:nvPr/>
        </p:nvPicPr>
        <p:blipFill>
          <a:blip r:embed="rId6">
            <a:alphaModFix/>
          </a:blip>
          <a:stretch>
            <a:fillRect/>
          </a:stretch>
        </p:blipFill>
        <p:spPr>
          <a:xfrm>
            <a:off x="8242812" y="5883554"/>
            <a:ext cx="776670" cy="836067"/>
          </a:xfrm>
          <a:prstGeom prst="rect">
            <a:avLst/>
          </a:prstGeom>
          <a:noFill/>
          <a:ln>
            <a:noFill/>
          </a:ln>
        </p:spPr>
      </p:pic>
      <p:pic>
        <p:nvPicPr>
          <p:cNvPr id="173" name="Shape 173"/>
          <p:cNvPicPr preferRelativeResize="0"/>
          <p:nvPr/>
        </p:nvPicPr>
        <p:blipFill>
          <a:blip r:embed="rId7">
            <a:alphaModFix/>
          </a:blip>
          <a:stretch>
            <a:fillRect/>
          </a:stretch>
        </p:blipFill>
        <p:spPr>
          <a:xfrm>
            <a:off x="2681462" y="5837329"/>
            <a:ext cx="776670" cy="836067"/>
          </a:xfrm>
          <a:prstGeom prst="rect">
            <a:avLst/>
          </a:prstGeom>
          <a:noFill/>
          <a:ln>
            <a:noFill/>
          </a:ln>
        </p:spPr>
      </p:pic>
      <p:pic>
        <p:nvPicPr>
          <p:cNvPr id="174" name="Shape 174"/>
          <p:cNvPicPr preferRelativeResize="0"/>
          <p:nvPr/>
        </p:nvPicPr>
        <p:blipFill>
          <a:blip r:embed="rId8">
            <a:alphaModFix/>
          </a:blip>
          <a:stretch>
            <a:fillRect/>
          </a:stretch>
        </p:blipFill>
        <p:spPr>
          <a:xfrm>
            <a:off x="6980062" y="5883554"/>
            <a:ext cx="776670" cy="836067"/>
          </a:xfrm>
          <a:prstGeom prst="rect">
            <a:avLst/>
          </a:prstGeom>
          <a:noFill/>
          <a:ln>
            <a:noFill/>
          </a:ln>
        </p:spPr>
      </p:pic>
      <p:pic>
        <p:nvPicPr>
          <p:cNvPr id="175" name="Shape 175"/>
          <p:cNvPicPr preferRelativeResize="0"/>
          <p:nvPr/>
        </p:nvPicPr>
        <p:blipFill>
          <a:blip r:embed="rId9">
            <a:alphaModFix/>
          </a:blip>
          <a:stretch>
            <a:fillRect/>
          </a:stretch>
        </p:blipFill>
        <p:spPr>
          <a:xfrm>
            <a:off x="1904787" y="5813054"/>
            <a:ext cx="776670" cy="836067"/>
          </a:xfrm>
          <a:prstGeom prst="rect">
            <a:avLst/>
          </a:prstGeom>
          <a:noFill/>
          <a:ln>
            <a:noFill/>
          </a:ln>
        </p:spPr>
      </p:pic>
      <p:pic>
        <p:nvPicPr>
          <p:cNvPr id="176" name="Shape 176"/>
          <p:cNvPicPr preferRelativeResize="0"/>
          <p:nvPr/>
        </p:nvPicPr>
        <p:blipFill>
          <a:blip r:embed="rId10">
            <a:alphaModFix/>
          </a:blip>
          <a:stretch>
            <a:fillRect/>
          </a:stretch>
        </p:blipFill>
        <p:spPr>
          <a:xfrm>
            <a:off x="6161362" y="5883554"/>
            <a:ext cx="776670" cy="836067"/>
          </a:xfrm>
          <a:prstGeom prst="rect">
            <a:avLst/>
          </a:prstGeom>
          <a:noFill/>
          <a:ln>
            <a:noFill/>
          </a:ln>
        </p:spPr>
      </p:pic>
      <p:pic>
        <p:nvPicPr>
          <p:cNvPr id="177" name="Shape 177"/>
          <p:cNvPicPr preferRelativeResize="0"/>
          <p:nvPr/>
        </p:nvPicPr>
        <p:blipFill>
          <a:blip r:embed="rId11">
            <a:alphaModFix/>
          </a:blip>
          <a:stretch>
            <a:fillRect/>
          </a:stretch>
        </p:blipFill>
        <p:spPr>
          <a:xfrm>
            <a:off x="1053837" y="5813054"/>
            <a:ext cx="776670" cy="836067"/>
          </a:xfrm>
          <a:prstGeom prst="rect">
            <a:avLst/>
          </a:prstGeom>
          <a:noFill/>
          <a:ln>
            <a:noFill/>
          </a:ln>
        </p:spPr>
      </p:pic>
      <p:pic>
        <p:nvPicPr>
          <p:cNvPr id="178" name="Shape 178"/>
          <p:cNvPicPr preferRelativeResize="0"/>
          <p:nvPr/>
        </p:nvPicPr>
        <p:blipFill>
          <a:blip r:embed="rId12">
            <a:alphaModFix/>
          </a:blip>
          <a:stretch>
            <a:fillRect/>
          </a:stretch>
        </p:blipFill>
        <p:spPr>
          <a:xfrm>
            <a:off x="5342650" y="5837329"/>
            <a:ext cx="776670" cy="836067"/>
          </a:xfrm>
          <a:prstGeom prst="rect">
            <a:avLst/>
          </a:prstGeom>
          <a:noFill/>
          <a:ln>
            <a:noFill/>
          </a:ln>
        </p:spPr>
      </p:pic>
      <p:pic>
        <p:nvPicPr>
          <p:cNvPr id="179" name="Shape 179"/>
          <p:cNvPicPr preferRelativeResize="0"/>
          <p:nvPr/>
        </p:nvPicPr>
        <p:blipFill>
          <a:blip r:embed="rId13">
            <a:alphaModFix/>
          </a:blip>
          <a:stretch>
            <a:fillRect/>
          </a:stretch>
        </p:blipFill>
        <p:spPr>
          <a:xfrm>
            <a:off x="141112" y="5813054"/>
            <a:ext cx="776670" cy="836067"/>
          </a:xfrm>
          <a:prstGeom prst="rect">
            <a:avLst/>
          </a:prstGeom>
          <a:noFill/>
          <a:ln>
            <a:noFill/>
          </a:ln>
        </p:spPr>
      </p:pic>
      <p:pic>
        <p:nvPicPr>
          <p:cNvPr id="180" name="Shape 180"/>
          <p:cNvPicPr preferRelativeResize="0"/>
          <p:nvPr/>
        </p:nvPicPr>
        <p:blipFill>
          <a:blip r:embed="rId4">
            <a:alphaModFix/>
          </a:blip>
          <a:stretch>
            <a:fillRect/>
          </a:stretch>
        </p:blipFill>
        <p:spPr>
          <a:xfrm>
            <a:off x="4527062" y="5802079"/>
            <a:ext cx="776670" cy="836067"/>
          </a:xfrm>
          <a:prstGeom prst="rect">
            <a:avLst/>
          </a:prstGeom>
          <a:noFill/>
          <a:ln>
            <a:noFill/>
          </a:ln>
        </p:spPr>
      </p:pic>
      <p:pic>
        <p:nvPicPr>
          <p:cNvPr id="181" name="Shape 181"/>
          <p:cNvPicPr preferRelativeResize="0"/>
          <p:nvPr/>
        </p:nvPicPr>
        <p:blipFill>
          <a:blip r:embed="rId5">
            <a:alphaModFix/>
          </a:blip>
          <a:stretch>
            <a:fillRect/>
          </a:stretch>
        </p:blipFill>
        <p:spPr>
          <a:xfrm>
            <a:off x="3660162" y="5872579"/>
            <a:ext cx="776670" cy="836067"/>
          </a:xfrm>
          <a:prstGeom prst="rect">
            <a:avLst/>
          </a:prstGeom>
          <a:noFill/>
          <a:ln>
            <a:noFill/>
          </a:ln>
        </p:spPr>
      </p:pic>
      <p:pic>
        <p:nvPicPr>
          <p:cNvPr id="182" name="Shape 182"/>
          <p:cNvPicPr preferRelativeResize="0"/>
          <p:nvPr/>
        </p:nvPicPr>
        <p:blipFill>
          <a:blip r:embed="rId6">
            <a:alphaModFix/>
          </a:blip>
          <a:stretch>
            <a:fillRect/>
          </a:stretch>
        </p:blipFill>
        <p:spPr>
          <a:xfrm>
            <a:off x="8234525" y="5872579"/>
            <a:ext cx="776670" cy="836067"/>
          </a:xfrm>
          <a:prstGeom prst="rect">
            <a:avLst/>
          </a:prstGeom>
          <a:noFill/>
          <a:ln>
            <a:noFill/>
          </a:ln>
        </p:spPr>
      </p:pic>
      <p:pic>
        <p:nvPicPr>
          <p:cNvPr id="183" name="Shape 183"/>
          <p:cNvPicPr preferRelativeResize="0"/>
          <p:nvPr/>
        </p:nvPicPr>
        <p:blipFill>
          <a:blip r:embed="rId7">
            <a:alphaModFix/>
          </a:blip>
          <a:stretch>
            <a:fillRect/>
          </a:stretch>
        </p:blipFill>
        <p:spPr>
          <a:xfrm>
            <a:off x="2673175" y="5826354"/>
            <a:ext cx="776670" cy="836067"/>
          </a:xfrm>
          <a:prstGeom prst="rect">
            <a:avLst/>
          </a:prstGeom>
          <a:noFill/>
          <a:ln>
            <a:noFill/>
          </a:ln>
        </p:spPr>
      </p:pic>
      <p:pic>
        <p:nvPicPr>
          <p:cNvPr id="184" name="Shape 184"/>
          <p:cNvPicPr preferRelativeResize="0"/>
          <p:nvPr/>
        </p:nvPicPr>
        <p:blipFill>
          <a:blip r:embed="rId8">
            <a:alphaModFix/>
          </a:blip>
          <a:stretch>
            <a:fillRect/>
          </a:stretch>
        </p:blipFill>
        <p:spPr>
          <a:xfrm>
            <a:off x="6971775" y="5872579"/>
            <a:ext cx="776670" cy="836067"/>
          </a:xfrm>
          <a:prstGeom prst="rect">
            <a:avLst/>
          </a:prstGeom>
          <a:noFill/>
          <a:ln>
            <a:noFill/>
          </a:ln>
        </p:spPr>
      </p:pic>
      <p:pic>
        <p:nvPicPr>
          <p:cNvPr id="185" name="Shape 185"/>
          <p:cNvPicPr preferRelativeResize="0"/>
          <p:nvPr/>
        </p:nvPicPr>
        <p:blipFill>
          <a:blip r:embed="rId9">
            <a:alphaModFix/>
          </a:blip>
          <a:stretch>
            <a:fillRect/>
          </a:stretch>
        </p:blipFill>
        <p:spPr>
          <a:xfrm>
            <a:off x="1896500" y="5802079"/>
            <a:ext cx="776670" cy="836067"/>
          </a:xfrm>
          <a:prstGeom prst="rect">
            <a:avLst/>
          </a:prstGeom>
          <a:noFill/>
          <a:ln>
            <a:noFill/>
          </a:ln>
        </p:spPr>
      </p:pic>
      <p:pic>
        <p:nvPicPr>
          <p:cNvPr id="186" name="Shape 186"/>
          <p:cNvPicPr preferRelativeResize="0"/>
          <p:nvPr/>
        </p:nvPicPr>
        <p:blipFill>
          <a:blip r:embed="rId10">
            <a:alphaModFix/>
          </a:blip>
          <a:stretch>
            <a:fillRect/>
          </a:stretch>
        </p:blipFill>
        <p:spPr>
          <a:xfrm>
            <a:off x="6153075" y="5872579"/>
            <a:ext cx="776670" cy="836067"/>
          </a:xfrm>
          <a:prstGeom prst="rect">
            <a:avLst/>
          </a:prstGeom>
          <a:noFill/>
          <a:ln>
            <a:noFill/>
          </a:ln>
        </p:spPr>
      </p:pic>
      <p:pic>
        <p:nvPicPr>
          <p:cNvPr id="187" name="Shape 187"/>
          <p:cNvPicPr preferRelativeResize="0"/>
          <p:nvPr/>
        </p:nvPicPr>
        <p:blipFill>
          <a:blip r:embed="rId11">
            <a:alphaModFix/>
          </a:blip>
          <a:stretch>
            <a:fillRect/>
          </a:stretch>
        </p:blipFill>
        <p:spPr>
          <a:xfrm>
            <a:off x="1045550" y="5802079"/>
            <a:ext cx="776670" cy="836067"/>
          </a:xfrm>
          <a:prstGeom prst="rect">
            <a:avLst/>
          </a:prstGeom>
          <a:noFill/>
          <a:ln>
            <a:noFill/>
          </a:ln>
        </p:spPr>
      </p:pic>
      <p:pic>
        <p:nvPicPr>
          <p:cNvPr id="188" name="Shape 188"/>
          <p:cNvPicPr preferRelativeResize="0"/>
          <p:nvPr/>
        </p:nvPicPr>
        <p:blipFill>
          <a:blip r:embed="rId12">
            <a:alphaModFix/>
          </a:blip>
          <a:stretch>
            <a:fillRect/>
          </a:stretch>
        </p:blipFill>
        <p:spPr>
          <a:xfrm>
            <a:off x="5334362" y="5826354"/>
            <a:ext cx="776670" cy="836067"/>
          </a:xfrm>
          <a:prstGeom prst="rect">
            <a:avLst/>
          </a:prstGeom>
          <a:noFill/>
          <a:ln>
            <a:noFill/>
          </a:ln>
        </p:spPr>
      </p:pic>
      <p:pic>
        <p:nvPicPr>
          <p:cNvPr id="189" name="Shape 189"/>
          <p:cNvPicPr preferRelativeResize="0"/>
          <p:nvPr/>
        </p:nvPicPr>
        <p:blipFill>
          <a:blip r:embed="rId13">
            <a:alphaModFix/>
          </a:blip>
          <a:stretch>
            <a:fillRect/>
          </a:stretch>
        </p:blipFill>
        <p:spPr>
          <a:xfrm>
            <a:off x="132825" y="5802079"/>
            <a:ext cx="776670" cy="836067"/>
          </a:xfrm>
          <a:prstGeom prst="rect">
            <a:avLst/>
          </a:prstGeom>
          <a:noFill/>
          <a:ln>
            <a:noFill/>
          </a:ln>
        </p:spPr>
      </p:pic>
      <p:pic>
        <p:nvPicPr>
          <p:cNvPr id="190" name="Shape 190"/>
          <p:cNvPicPr preferRelativeResize="0"/>
          <p:nvPr/>
        </p:nvPicPr>
        <p:blipFill>
          <a:blip r:embed="rId4">
            <a:alphaModFix/>
          </a:blip>
          <a:stretch>
            <a:fillRect/>
          </a:stretch>
        </p:blipFill>
        <p:spPr>
          <a:xfrm>
            <a:off x="4527050" y="5802079"/>
            <a:ext cx="776670" cy="836067"/>
          </a:xfrm>
          <a:prstGeom prst="rect">
            <a:avLst/>
          </a:prstGeom>
          <a:noFill/>
          <a:ln>
            <a:noFill/>
          </a:ln>
        </p:spPr>
      </p:pic>
      <p:pic>
        <p:nvPicPr>
          <p:cNvPr id="191" name="Shape 191"/>
          <p:cNvPicPr preferRelativeResize="0"/>
          <p:nvPr/>
        </p:nvPicPr>
        <p:blipFill>
          <a:blip r:embed="rId5">
            <a:alphaModFix/>
          </a:blip>
          <a:stretch>
            <a:fillRect/>
          </a:stretch>
        </p:blipFill>
        <p:spPr>
          <a:xfrm>
            <a:off x="3660150" y="5872579"/>
            <a:ext cx="776670" cy="836067"/>
          </a:xfrm>
          <a:prstGeom prst="rect">
            <a:avLst/>
          </a:prstGeom>
          <a:noFill/>
          <a:ln>
            <a:noFill/>
          </a:ln>
        </p:spPr>
      </p:pic>
      <p:pic>
        <p:nvPicPr>
          <p:cNvPr id="192" name="Shape 192"/>
          <p:cNvPicPr preferRelativeResize="0"/>
          <p:nvPr/>
        </p:nvPicPr>
        <p:blipFill>
          <a:blip r:embed="rId6">
            <a:alphaModFix/>
          </a:blip>
          <a:stretch>
            <a:fillRect/>
          </a:stretch>
        </p:blipFill>
        <p:spPr>
          <a:xfrm>
            <a:off x="8234512" y="5872579"/>
            <a:ext cx="776670" cy="836067"/>
          </a:xfrm>
          <a:prstGeom prst="rect">
            <a:avLst/>
          </a:prstGeom>
          <a:noFill/>
          <a:ln>
            <a:noFill/>
          </a:ln>
        </p:spPr>
      </p:pic>
      <p:pic>
        <p:nvPicPr>
          <p:cNvPr id="193" name="Shape 193"/>
          <p:cNvPicPr preferRelativeResize="0"/>
          <p:nvPr/>
        </p:nvPicPr>
        <p:blipFill>
          <a:blip r:embed="rId7">
            <a:alphaModFix/>
          </a:blip>
          <a:stretch>
            <a:fillRect/>
          </a:stretch>
        </p:blipFill>
        <p:spPr>
          <a:xfrm>
            <a:off x="2673162" y="5826354"/>
            <a:ext cx="776670" cy="836067"/>
          </a:xfrm>
          <a:prstGeom prst="rect">
            <a:avLst/>
          </a:prstGeom>
          <a:noFill/>
          <a:ln>
            <a:noFill/>
          </a:ln>
        </p:spPr>
      </p:pic>
      <p:pic>
        <p:nvPicPr>
          <p:cNvPr id="194" name="Shape 194"/>
          <p:cNvPicPr preferRelativeResize="0"/>
          <p:nvPr/>
        </p:nvPicPr>
        <p:blipFill>
          <a:blip r:embed="rId8">
            <a:alphaModFix/>
          </a:blip>
          <a:stretch>
            <a:fillRect/>
          </a:stretch>
        </p:blipFill>
        <p:spPr>
          <a:xfrm>
            <a:off x="6971762" y="5872579"/>
            <a:ext cx="776670" cy="836067"/>
          </a:xfrm>
          <a:prstGeom prst="rect">
            <a:avLst/>
          </a:prstGeom>
          <a:noFill/>
          <a:ln>
            <a:noFill/>
          </a:ln>
        </p:spPr>
      </p:pic>
      <p:pic>
        <p:nvPicPr>
          <p:cNvPr id="195" name="Shape 195"/>
          <p:cNvPicPr preferRelativeResize="0"/>
          <p:nvPr/>
        </p:nvPicPr>
        <p:blipFill>
          <a:blip r:embed="rId9">
            <a:alphaModFix/>
          </a:blip>
          <a:stretch>
            <a:fillRect/>
          </a:stretch>
        </p:blipFill>
        <p:spPr>
          <a:xfrm>
            <a:off x="1896487" y="5802079"/>
            <a:ext cx="776670" cy="836067"/>
          </a:xfrm>
          <a:prstGeom prst="rect">
            <a:avLst/>
          </a:prstGeom>
          <a:noFill/>
          <a:ln>
            <a:noFill/>
          </a:ln>
        </p:spPr>
      </p:pic>
      <p:pic>
        <p:nvPicPr>
          <p:cNvPr id="196" name="Shape 196"/>
          <p:cNvPicPr preferRelativeResize="0"/>
          <p:nvPr/>
        </p:nvPicPr>
        <p:blipFill>
          <a:blip r:embed="rId10">
            <a:alphaModFix/>
          </a:blip>
          <a:stretch>
            <a:fillRect/>
          </a:stretch>
        </p:blipFill>
        <p:spPr>
          <a:xfrm>
            <a:off x="6153062" y="5872579"/>
            <a:ext cx="776670" cy="836067"/>
          </a:xfrm>
          <a:prstGeom prst="rect">
            <a:avLst/>
          </a:prstGeom>
          <a:noFill/>
          <a:ln>
            <a:noFill/>
          </a:ln>
        </p:spPr>
      </p:pic>
      <p:pic>
        <p:nvPicPr>
          <p:cNvPr id="197" name="Shape 197"/>
          <p:cNvPicPr preferRelativeResize="0"/>
          <p:nvPr/>
        </p:nvPicPr>
        <p:blipFill>
          <a:blip r:embed="rId11">
            <a:alphaModFix/>
          </a:blip>
          <a:stretch>
            <a:fillRect/>
          </a:stretch>
        </p:blipFill>
        <p:spPr>
          <a:xfrm>
            <a:off x="1045537" y="5802079"/>
            <a:ext cx="776670" cy="836067"/>
          </a:xfrm>
          <a:prstGeom prst="rect">
            <a:avLst/>
          </a:prstGeom>
          <a:noFill/>
          <a:ln>
            <a:noFill/>
          </a:ln>
        </p:spPr>
      </p:pic>
      <p:pic>
        <p:nvPicPr>
          <p:cNvPr id="198" name="Shape 198"/>
          <p:cNvPicPr preferRelativeResize="0"/>
          <p:nvPr/>
        </p:nvPicPr>
        <p:blipFill>
          <a:blip r:embed="rId12">
            <a:alphaModFix/>
          </a:blip>
          <a:stretch>
            <a:fillRect/>
          </a:stretch>
        </p:blipFill>
        <p:spPr>
          <a:xfrm>
            <a:off x="5334350" y="5826354"/>
            <a:ext cx="776670" cy="836067"/>
          </a:xfrm>
          <a:prstGeom prst="rect">
            <a:avLst/>
          </a:prstGeom>
          <a:noFill/>
          <a:ln>
            <a:noFill/>
          </a:ln>
        </p:spPr>
      </p:pic>
      <p:pic>
        <p:nvPicPr>
          <p:cNvPr id="199" name="Shape 199"/>
          <p:cNvPicPr preferRelativeResize="0"/>
          <p:nvPr/>
        </p:nvPicPr>
        <p:blipFill>
          <a:blip r:embed="rId13">
            <a:alphaModFix/>
          </a:blip>
          <a:stretch>
            <a:fillRect/>
          </a:stretch>
        </p:blipFill>
        <p:spPr>
          <a:xfrm>
            <a:off x="132812" y="5802079"/>
            <a:ext cx="776670" cy="836067"/>
          </a:xfrm>
          <a:prstGeom prst="rect">
            <a:avLst/>
          </a:prstGeom>
          <a:noFill/>
          <a:ln>
            <a:noFill/>
          </a:ln>
        </p:spPr>
      </p:pic>
      <p:pic>
        <p:nvPicPr>
          <p:cNvPr id="200" name="Shape 200"/>
          <p:cNvPicPr preferRelativeResize="0"/>
          <p:nvPr/>
        </p:nvPicPr>
        <p:blipFill>
          <a:blip r:embed="rId4">
            <a:alphaModFix/>
          </a:blip>
          <a:stretch>
            <a:fillRect/>
          </a:stretch>
        </p:blipFill>
        <p:spPr>
          <a:xfrm>
            <a:off x="4527050" y="5802079"/>
            <a:ext cx="776670" cy="836067"/>
          </a:xfrm>
          <a:prstGeom prst="rect">
            <a:avLst/>
          </a:prstGeom>
          <a:noFill/>
          <a:ln>
            <a:noFill/>
          </a:ln>
        </p:spPr>
      </p:pic>
      <p:pic>
        <p:nvPicPr>
          <p:cNvPr id="201" name="Shape 201"/>
          <p:cNvPicPr preferRelativeResize="0"/>
          <p:nvPr/>
        </p:nvPicPr>
        <p:blipFill>
          <a:blip r:embed="rId5">
            <a:alphaModFix/>
          </a:blip>
          <a:stretch>
            <a:fillRect/>
          </a:stretch>
        </p:blipFill>
        <p:spPr>
          <a:xfrm>
            <a:off x="3660150" y="5872579"/>
            <a:ext cx="776670" cy="836067"/>
          </a:xfrm>
          <a:prstGeom prst="rect">
            <a:avLst/>
          </a:prstGeom>
          <a:noFill/>
          <a:ln>
            <a:noFill/>
          </a:ln>
        </p:spPr>
      </p:pic>
      <p:pic>
        <p:nvPicPr>
          <p:cNvPr id="202" name="Shape 202"/>
          <p:cNvPicPr preferRelativeResize="0"/>
          <p:nvPr/>
        </p:nvPicPr>
        <p:blipFill>
          <a:blip r:embed="rId6">
            <a:alphaModFix/>
          </a:blip>
          <a:stretch>
            <a:fillRect/>
          </a:stretch>
        </p:blipFill>
        <p:spPr>
          <a:xfrm>
            <a:off x="8234512" y="5872579"/>
            <a:ext cx="776670" cy="836067"/>
          </a:xfrm>
          <a:prstGeom prst="rect">
            <a:avLst/>
          </a:prstGeom>
          <a:noFill/>
          <a:ln>
            <a:noFill/>
          </a:ln>
        </p:spPr>
      </p:pic>
      <p:pic>
        <p:nvPicPr>
          <p:cNvPr id="203" name="Shape 203"/>
          <p:cNvPicPr preferRelativeResize="0"/>
          <p:nvPr/>
        </p:nvPicPr>
        <p:blipFill>
          <a:blip r:embed="rId7">
            <a:alphaModFix/>
          </a:blip>
          <a:stretch>
            <a:fillRect/>
          </a:stretch>
        </p:blipFill>
        <p:spPr>
          <a:xfrm>
            <a:off x="2673162" y="5826354"/>
            <a:ext cx="776670" cy="836067"/>
          </a:xfrm>
          <a:prstGeom prst="rect">
            <a:avLst/>
          </a:prstGeom>
          <a:noFill/>
          <a:ln>
            <a:noFill/>
          </a:ln>
        </p:spPr>
      </p:pic>
      <p:pic>
        <p:nvPicPr>
          <p:cNvPr id="204" name="Shape 204"/>
          <p:cNvPicPr preferRelativeResize="0"/>
          <p:nvPr/>
        </p:nvPicPr>
        <p:blipFill>
          <a:blip r:embed="rId8">
            <a:alphaModFix/>
          </a:blip>
          <a:stretch>
            <a:fillRect/>
          </a:stretch>
        </p:blipFill>
        <p:spPr>
          <a:xfrm>
            <a:off x="6971762" y="5872579"/>
            <a:ext cx="776670" cy="836067"/>
          </a:xfrm>
          <a:prstGeom prst="rect">
            <a:avLst/>
          </a:prstGeom>
          <a:noFill/>
          <a:ln>
            <a:noFill/>
          </a:ln>
        </p:spPr>
      </p:pic>
      <p:pic>
        <p:nvPicPr>
          <p:cNvPr id="205" name="Shape 205"/>
          <p:cNvPicPr preferRelativeResize="0"/>
          <p:nvPr/>
        </p:nvPicPr>
        <p:blipFill>
          <a:blip r:embed="rId9">
            <a:alphaModFix/>
          </a:blip>
          <a:stretch>
            <a:fillRect/>
          </a:stretch>
        </p:blipFill>
        <p:spPr>
          <a:xfrm>
            <a:off x="1896487" y="5802079"/>
            <a:ext cx="776670" cy="836067"/>
          </a:xfrm>
          <a:prstGeom prst="rect">
            <a:avLst/>
          </a:prstGeom>
          <a:noFill/>
          <a:ln>
            <a:noFill/>
          </a:ln>
        </p:spPr>
      </p:pic>
      <p:pic>
        <p:nvPicPr>
          <p:cNvPr id="206" name="Shape 206"/>
          <p:cNvPicPr preferRelativeResize="0"/>
          <p:nvPr/>
        </p:nvPicPr>
        <p:blipFill>
          <a:blip r:embed="rId10">
            <a:alphaModFix/>
          </a:blip>
          <a:stretch>
            <a:fillRect/>
          </a:stretch>
        </p:blipFill>
        <p:spPr>
          <a:xfrm>
            <a:off x="6153062" y="5872579"/>
            <a:ext cx="776670" cy="836067"/>
          </a:xfrm>
          <a:prstGeom prst="rect">
            <a:avLst/>
          </a:prstGeom>
          <a:noFill/>
          <a:ln>
            <a:noFill/>
          </a:ln>
        </p:spPr>
      </p:pic>
      <p:pic>
        <p:nvPicPr>
          <p:cNvPr id="207" name="Shape 207"/>
          <p:cNvPicPr preferRelativeResize="0"/>
          <p:nvPr/>
        </p:nvPicPr>
        <p:blipFill>
          <a:blip r:embed="rId11">
            <a:alphaModFix/>
          </a:blip>
          <a:stretch>
            <a:fillRect/>
          </a:stretch>
        </p:blipFill>
        <p:spPr>
          <a:xfrm>
            <a:off x="1045537" y="5802079"/>
            <a:ext cx="776670" cy="836067"/>
          </a:xfrm>
          <a:prstGeom prst="rect">
            <a:avLst/>
          </a:prstGeom>
          <a:noFill/>
          <a:ln>
            <a:noFill/>
          </a:ln>
        </p:spPr>
      </p:pic>
      <p:pic>
        <p:nvPicPr>
          <p:cNvPr id="208" name="Shape 208"/>
          <p:cNvPicPr preferRelativeResize="0"/>
          <p:nvPr/>
        </p:nvPicPr>
        <p:blipFill>
          <a:blip r:embed="rId12">
            <a:alphaModFix/>
          </a:blip>
          <a:stretch>
            <a:fillRect/>
          </a:stretch>
        </p:blipFill>
        <p:spPr>
          <a:xfrm>
            <a:off x="5334350" y="5826354"/>
            <a:ext cx="776670" cy="836067"/>
          </a:xfrm>
          <a:prstGeom prst="rect">
            <a:avLst/>
          </a:prstGeom>
          <a:noFill/>
          <a:ln>
            <a:noFill/>
          </a:ln>
        </p:spPr>
      </p:pic>
      <p:pic>
        <p:nvPicPr>
          <p:cNvPr id="209" name="Shape 209"/>
          <p:cNvPicPr preferRelativeResize="0"/>
          <p:nvPr/>
        </p:nvPicPr>
        <p:blipFill>
          <a:blip r:embed="rId13">
            <a:alphaModFix/>
          </a:blip>
          <a:stretch>
            <a:fillRect/>
          </a:stretch>
        </p:blipFill>
        <p:spPr>
          <a:xfrm>
            <a:off x="132812" y="5802079"/>
            <a:ext cx="776670" cy="83606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38" name="Shape 838"/>
        <p:cNvGrpSpPr/>
        <p:nvPr/>
      </p:nvGrpSpPr>
      <p:grpSpPr>
        <a:xfrm>
          <a:off x="0" y="0"/>
          <a:ext cx="0" cy="0"/>
          <a:chOff x="0" y="0"/>
          <a:chExt cx="0" cy="0"/>
        </a:xfrm>
      </p:grpSpPr>
      <p:sp>
        <p:nvSpPr>
          <p:cNvPr id="839" name="Shape 839"/>
          <p:cNvSpPr txBox="1"/>
          <p:nvPr/>
        </p:nvSpPr>
        <p:spPr>
          <a:xfrm>
            <a:off x="4229100" y="861650"/>
            <a:ext cx="4686300" cy="5715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 sz="1200" u="sng">
                <a:solidFill>
                  <a:schemeClr val="hlink"/>
                </a:solidFill>
                <a:hlinkClick r:id="rId4"/>
              </a:rPr>
              <a:t>http://www.readwritethink.org/files/resources/interactives/acrostic/</a:t>
            </a:r>
            <a:r>
              <a:rPr lang="en" sz="1200">
                <a:solidFill>
                  <a:schemeClr val="dk1"/>
                </a:solidFill>
              </a:rPr>
              <a:t>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13" name="Shape 213"/>
        <p:cNvGrpSpPr/>
        <p:nvPr/>
      </p:nvGrpSpPr>
      <p:grpSpPr>
        <a:xfrm>
          <a:off x="0" y="0"/>
          <a:ext cx="0" cy="0"/>
          <a:chOff x="0" y="0"/>
          <a:chExt cx="0" cy="0"/>
        </a:xfrm>
      </p:grpSpPr>
      <p:pic>
        <p:nvPicPr>
          <p:cNvPr id="214" name="Shape 214"/>
          <p:cNvPicPr preferRelativeResize="0"/>
          <p:nvPr/>
        </p:nvPicPr>
        <p:blipFill>
          <a:blip r:embed="rId4">
            <a:alphaModFix/>
          </a:blip>
          <a:stretch>
            <a:fillRect/>
          </a:stretch>
        </p:blipFill>
        <p:spPr>
          <a:xfrm>
            <a:off x="4535350" y="5813054"/>
            <a:ext cx="776670" cy="836067"/>
          </a:xfrm>
          <a:prstGeom prst="rect">
            <a:avLst/>
          </a:prstGeom>
          <a:noFill/>
          <a:ln>
            <a:noFill/>
          </a:ln>
        </p:spPr>
      </p:pic>
      <p:pic>
        <p:nvPicPr>
          <p:cNvPr id="215" name="Shape 215"/>
          <p:cNvPicPr preferRelativeResize="0"/>
          <p:nvPr/>
        </p:nvPicPr>
        <p:blipFill>
          <a:blip r:embed="rId5">
            <a:alphaModFix/>
          </a:blip>
          <a:stretch>
            <a:fillRect/>
          </a:stretch>
        </p:blipFill>
        <p:spPr>
          <a:xfrm>
            <a:off x="3668450" y="5883554"/>
            <a:ext cx="776670" cy="836067"/>
          </a:xfrm>
          <a:prstGeom prst="rect">
            <a:avLst/>
          </a:prstGeom>
          <a:noFill/>
          <a:ln>
            <a:noFill/>
          </a:ln>
        </p:spPr>
      </p:pic>
      <p:pic>
        <p:nvPicPr>
          <p:cNvPr id="216" name="Shape 216"/>
          <p:cNvPicPr preferRelativeResize="0"/>
          <p:nvPr/>
        </p:nvPicPr>
        <p:blipFill>
          <a:blip r:embed="rId6">
            <a:alphaModFix/>
          </a:blip>
          <a:stretch>
            <a:fillRect/>
          </a:stretch>
        </p:blipFill>
        <p:spPr>
          <a:xfrm>
            <a:off x="8242812" y="5883554"/>
            <a:ext cx="776670" cy="836067"/>
          </a:xfrm>
          <a:prstGeom prst="rect">
            <a:avLst/>
          </a:prstGeom>
          <a:noFill/>
          <a:ln>
            <a:noFill/>
          </a:ln>
        </p:spPr>
      </p:pic>
      <p:pic>
        <p:nvPicPr>
          <p:cNvPr id="217" name="Shape 217"/>
          <p:cNvPicPr preferRelativeResize="0"/>
          <p:nvPr/>
        </p:nvPicPr>
        <p:blipFill>
          <a:blip r:embed="rId7">
            <a:alphaModFix/>
          </a:blip>
          <a:stretch>
            <a:fillRect/>
          </a:stretch>
        </p:blipFill>
        <p:spPr>
          <a:xfrm>
            <a:off x="2681462" y="5837329"/>
            <a:ext cx="776670" cy="836067"/>
          </a:xfrm>
          <a:prstGeom prst="rect">
            <a:avLst/>
          </a:prstGeom>
          <a:noFill/>
          <a:ln>
            <a:noFill/>
          </a:ln>
        </p:spPr>
      </p:pic>
      <p:pic>
        <p:nvPicPr>
          <p:cNvPr id="218" name="Shape 218"/>
          <p:cNvPicPr preferRelativeResize="0"/>
          <p:nvPr/>
        </p:nvPicPr>
        <p:blipFill>
          <a:blip r:embed="rId8">
            <a:alphaModFix/>
          </a:blip>
          <a:stretch>
            <a:fillRect/>
          </a:stretch>
        </p:blipFill>
        <p:spPr>
          <a:xfrm>
            <a:off x="6980062" y="5883554"/>
            <a:ext cx="776670" cy="836067"/>
          </a:xfrm>
          <a:prstGeom prst="rect">
            <a:avLst/>
          </a:prstGeom>
          <a:noFill/>
          <a:ln>
            <a:noFill/>
          </a:ln>
        </p:spPr>
      </p:pic>
      <p:pic>
        <p:nvPicPr>
          <p:cNvPr id="219" name="Shape 219"/>
          <p:cNvPicPr preferRelativeResize="0"/>
          <p:nvPr/>
        </p:nvPicPr>
        <p:blipFill>
          <a:blip r:embed="rId9">
            <a:alphaModFix/>
          </a:blip>
          <a:stretch>
            <a:fillRect/>
          </a:stretch>
        </p:blipFill>
        <p:spPr>
          <a:xfrm>
            <a:off x="1904787" y="5813054"/>
            <a:ext cx="776670" cy="836067"/>
          </a:xfrm>
          <a:prstGeom prst="rect">
            <a:avLst/>
          </a:prstGeom>
          <a:noFill/>
          <a:ln>
            <a:noFill/>
          </a:ln>
        </p:spPr>
      </p:pic>
      <p:pic>
        <p:nvPicPr>
          <p:cNvPr id="220" name="Shape 220"/>
          <p:cNvPicPr preferRelativeResize="0"/>
          <p:nvPr/>
        </p:nvPicPr>
        <p:blipFill>
          <a:blip r:embed="rId10">
            <a:alphaModFix/>
          </a:blip>
          <a:stretch>
            <a:fillRect/>
          </a:stretch>
        </p:blipFill>
        <p:spPr>
          <a:xfrm>
            <a:off x="6161362" y="5883554"/>
            <a:ext cx="776670" cy="836067"/>
          </a:xfrm>
          <a:prstGeom prst="rect">
            <a:avLst/>
          </a:prstGeom>
          <a:noFill/>
          <a:ln>
            <a:noFill/>
          </a:ln>
        </p:spPr>
      </p:pic>
      <p:pic>
        <p:nvPicPr>
          <p:cNvPr id="221" name="Shape 221"/>
          <p:cNvPicPr preferRelativeResize="0"/>
          <p:nvPr/>
        </p:nvPicPr>
        <p:blipFill>
          <a:blip r:embed="rId11">
            <a:alphaModFix/>
          </a:blip>
          <a:stretch>
            <a:fillRect/>
          </a:stretch>
        </p:blipFill>
        <p:spPr>
          <a:xfrm>
            <a:off x="1053837" y="5813054"/>
            <a:ext cx="776670" cy="836067"/>
          </a:xfrm>
          <a:prstGeom prst="rect">
            <a:avLst/>
          </a:prstGeom>
          <a:noFill/>
          <a:ln>
            <a:noFill/>
          </a:ln>
        </p:spPr>
      </p:pic>
      <p:pic>
        <p:nvPicPr>
          <p:cNvPr id="222" name="Shape 222"/>
          <p:cNvPicPr preferRelativeResize="0"/>
          <p:nvPr/>
        </p:nvPicPr>
        <p:blipFill>
          <a:blip r:embed="rId12">
            <a:alphaModFix/>
          </a:blip>
          <a:stretch>
            <a:fillRect/>
          </a:stretch>
        </p:blipFill>
        <p:spPr>
          <a:xfrm>
            <a:off x="5342650" y="5837329"/>
            <a:ext cx="776670" cy="836067"/>
          </a:xfrm>
          <a:prstGeom prst="rect">
            <a:avLst/>
          </a:prstGeom>
          <a:noFill/>
          <a:ln>
            <a:noFill/>
          </a:ln>
        </p:spPr>
      </p:pic>
      <p:pic>
        <p:nvPicPr>
          <p:cNvPr id="223" name="Shape 223"/>
          <p:cNvPicPr preferRelativeResize="0"/>
          <p:nvPr/>
        </p:nvPicPr>
        <p:blipFill>
          <a:blip r:embed="rId13">
            <a:alphaModFix/>
          </a:blip>
          <a:stretch>
            <a:fillRect/>
          </a:stretch>
        </p:blipFill>
        <p:spPr>
          <a:xfrm>
            <a:off x="141112" y="5813054"/>
            <a:ext cx="776670" cy="836067"/>
          </a:xfrm>
          <a:prstGeom prst="rect">
            <a:avLst/>
          </a:prstGeom>
          <a:noFill/>
          <a:ln>
            <a:noFill/>
          </a:ln>
        </p:spPr>
      </p:pic>
      <p:pic>
        <p:nvPicPr>
          <p:cNvPr id="224" name="Shape 224"/>
          <p:cNvPicPr preferRelativeResize="0"/>
          <p:nvPr/>
        </p:nvPicPr>
        <p:blipFill>
          <a:blip r:embed="rId4">
            <a:alphaModFix/>
          </a:blip>
          <a:stretch>
            <a:fillRect/>
          </a:stretch>
        </p:blipFill>
        <p:spPr>
          <a:xfrm>
            <a:off x="4527062" y="5802079"/>
            <a:ext cx="776670" cy="836067"/>
          </a:xfrm>
          <a:prstGeom prst="rect">
            <a:avLst/>
          </a:prstGeom>
          <a:noFill/>
          <a:ln>
            <a:noFill/>
          </a:ln>
        </p:spPr>
      </p:pic>
      <p:pic>
        <p:nvPicPr>
          <p:cNvPr id="225" name="Shape 225"/>
          <p:cNvPicPr preferRelativeResize="0"/>
          <p:nvPr/>
        </p:nvPicPr>
        <p:blipFill>
          <a:blip r:embed="rId5">
            <a:alphaModFix/>
          </a:blip>
          <a:stretch>
            <a:fillRect/>
          </a:stretch>
        </p:blipFill>
        <p:spPr>
          <a:xfrm>
            <a:off x="3660162" y="5872579"/>
            <a:ext cx="776670" cy="836067"/>
          </a:xfrm>
          <a:prstGeom prst="rect">
            <a:avLst/>
          </a:prstGeom>
          <a:noFill/>
          <a:ln>
            <a:noFill/>
          </a:ln>
        </p:spPr>
      </p:pic>
      <p:pic>
        <p:nvPicPr>
          <p:cNvPr id="226" name="Shape 226"/>
          <p:cNvPicPr preferRelativeResize="0"/>
          <p:nvPr/>
        </p:nvPicPr>
        <p:blipFill>
          <a:blip r:embed="rId6">
            <a:alphaModFix/>
          </a:blip>
          <a:stretch>
            <a:fillRect/>
          </a:stretch>
        </p:blipFill>
        <p:spPr>
          <a:xfrm>
            <a:off x="8234525" y="5872579"/>
            <a:ext cx="776670" cy="836067"/>
          </a:xfrm>
          <a:prstGeom prst="rect">
            <a:avLst/>
          </a:prstGeom>
          <a:noFill/>
          <a:ln>
            <a:noFill/>
          </a:ln>
        </p:spPr>
      </p:pic>
      <p:pic>
        <p:nvPicPr>
          <p:cNvPr id="227" name="Shape 227"/>
          <p:cNvPicPr preferRelativeResize="0"/>
          <p:nvPr/>
        </p:nvPicPr>
        <p:blipFill>
          <a:blip r:embed="rId7">
            <a:alphaModFix/>
          </a:blip>
          <a:stretch>
            <a:fillRect/>
          </a:stretch>
        </p:blipFill>
        <p:spPr>
          <a:xfrm>
            <a:off x="2673175" y="5826354"/>
            <a:ext cx="776670" cy="836067"/>
          </a:xfrm>
          <a:prstGeom prst="rect">
            <a:avLst/>
          </a:prstGeom>
          <a:noFill/>
          <a:ln>
            <a:noFill/>
          </a:ln>
        </p:spPr>
      </p:pic>
      <p:pic>
        <p:nvPicPr>
          <p:cNvPr id="228" name="Shape 228"/>
          <p:cNvPicPr preferRelativeResize="0"/>
          <p:nvPr/>
        </p:nvPicPr>
        <p:blipFill>
          <a:blip r:embed="rId8">
            <a:alphaModFix/>
          </a:blip>
          <a:stretch>
            <a:fillRect/>
          </a:stretch>
        </p:blipFill>
        <p:spPr>
          <a:xfrm>
            <a:off x="6971775" y="5872579"/>
            <a:ext cx="776670" cy="836067"/>
          </a:xfrm>
          <a:prstGeom prst="rect">
            <a:avLst/>
          </a:prstGeom>
          <a:noFill/>
          <a:ln>
            <a:noFill/>
          </a:ln>
        </p:spPr>
      </p:pic>
      <p:pic>
        <p:nvPicPr>
          <p:cNvPr id="229" name="Shape 229"/>
          <p:cNvPicPr preferRelativeResize="0"/>
          <p:nvPr/>
        </p:nvPicPr>
        <p:blipFill>
          <a:blip r:embed="rId9">
            <a:alphaModFix/>
          </a:blip>
          <a:stretch>
            <a:fillRect/>
          </a:stretch>
        </p:blipFill>
        <p:spPr>
          <a:xfrm>
            <a:off x="1896500" y="5802079"/>
            <a:ext cx="776670" cy="836067"/>
          </a:xfrm>
          <a:prstGeom prst="rect">
            <a:avLst/>
          </a:prstGeom>
          <a:noFill/>
          <a:ln>
            <a:noFill/>
          </a:ln>
        </p:spPr>
      </p:pic>
      <p:pic>
        <p:nvPicPr>
          <p:cNvPr id="230" name="Shape 230"/>
          <p:cNvPicPr preferRelativeResize="0"/>
          <p:nvPr/>
        </p:nvPicPr>
        <p:blipFill>
          <a:blip r:embed="rId10">
            <a:alphaModFix/>
          </a:blip>
          <a:stretch>
            <a:fillRect/>
          </a:stretch>
        </p:blipFill>
        <p:spPr>
          <a:xfrm>
            <a:off x="6153075" y="5872579"/>
            <a:ext cx="776670" cy="836067"/>
          </a:xfrm>
          <a:prstGeom prst="rect">
            <a:avLst/>
          </a:prstGeom>
          <a:noFill/>
          <a:ln>
            <a:noFill/>
          </a:ln>
        </p:spPr>
      </p:pic>
      <p:pic>
        <p:nvPicPr>
          <p:cNvPr id="231" name="Shape 231"/>
          <p:cNvPicPr preferRelativeResize="0"/>
          <p:nvPr/>
        </p:nvPicPr>
        <p:blipFill>
          <a:blip r:embed="rId11">
            <a:alphaModFix/>
          </a:blip>
          <a:stretch>
            <a:fillRect/>
          </a:stretch>
        </p:blipFill>
        <p:spPr>
          <a:xfrm>
            <a:off x="1045550" y="5802079"/>
            <a:ext cx="776670" cy="836067"/>
          </a:xfrm>
          <a:prstGeom prst="rect">
            <a:avLst/>
          </a:prstGeom>
          <a:noFill/>
          <a:ln>
            <a:noFill/>
          </a:ln>
        </p:spPr>
      </p:pic>
      <p:pic>
        <p:nvPicPr>
          <p:cNvPr id="232" name="Shape 232"/>
          <p:cNvPicPr preferRelativeResize="0"/>
          <p:nvPr/>
        </p:nvPicPr>
        <p:blipFill>
          <a:blip r:embed="rId12">
            <a:alphaModFix/>
          </a:blip>
          <a:stretch>
            <a:fillRect/>
          </a:stretch>
        </p:blipFill>
        <p:spPr>
          <a:xfrm>
            <a:off x="5334362" y="5826354"/>
            <a:ext cx="776670" cy="836067"/>
          </a:xfrm>
          <a:prstGeom prst="rect">
            <a:avLst/>
          </a:prstGeom>
          <a:noFill/>
          <a:ln>
            <a:noFill/>
          </a:ln>
        </p:spPr>
      </p:pic>
      <p:pic>
        <p:nvPicPr>
          <p:cNvPr id="233" name="Shape 233"/>
          <p:cNvPicPr preferRelativeResize="0"/>
          <p:nvPr/>
        </p:nvPicPr>
        <p:blipFill>
          <a:blip r:embed="rId13">
            <a:alphaModFix/>
          </a:blip>
          <a:stretch>
            <a:fillRect/>
          </a:stretch>
        </p:blipFill>
        <p:spPr>
          <a:xfrm>
            <a:off x="132825" y="5802079"/>
            <a:ext cx="776670" cy="836067"/>
          </a:xfrm>
          <a:prstGeom prst="rect">
            <a:avLst/>
          </a:prstGeom>
          <a:noFill/>
          <a:ln>
            <a:noFill/>
          </a:ln>
        </p:spPr>
      </p:pic>
      <p:pic>
        <p:nvPicPr>
          <p:cNvPr id="234" name="Shape 234"/>
          <p:cNvPicPr preferRelativeResize="0"/>
          <p:nvPr/>
        </p:nvPicPr>
        <p:blipFill>
          <a:blip r:embed="rId4">
            <a:alphaModFix/>
          </a:blip>
          <a:stretch>
            <a:fillRect/>
          </a:stretch>
        </p:blipFill>
        <p:spPr>
          <a:xfrm>
            <a:off x="4527050" y="5802079"/>
            <a:ext cx="776670" cy="836067"/>
          </a:xfrm>
          <a:prstGeom prst="rect">
            <a:avLst/>
          </a:prstGeom>
          <a:noFill/>
          <a:ln>
            <a:noFill/>
          </a:ln>
        </p:spPr>
      </p:pic>
      <p:pic>
        <p:nvPicPr>
          <p:cNvPr id="235" name="Shape 235"/>
          <p:cNvPicPr preferRelativeResize="0"/>
          <p:nvPr/>
        </p:nvPicPr>
        <p:blipFill>
          <a:blip r:embed="rId5">
            <a:alphaModFix/>
          </a:blip>
          <a:stretch>
            <a:fillRect/>
          </a:stretch>
        </p:blipFill>
        <p:spPr>
          <a:xfrm>
            <a:off x="3660150" y="5872579"/>
            <a:ext cx="776670" cy="836067"/>
          </a:xfrm>
          <a:prstGeom prst="rect">
            <a:avLst/>
          </a:prstGeom>
          <a:noFill/>
          <a:ln>
            <a:noFill/>
          </a:ln>
        </p:spPr>
      </p:pic>
      <p:pic>
        <p:nvPicPr>
          <p:cNvPr id="236" name="Shape 236"/>
          <p:cNvPicPr preferRelativeResize="0"/>
          <p:nvPr/>
        </p:nvPicPr>
        <p:blipFill>
          <a:blip r:embed="rId6">
            <a:alphaModFix/>
          </a:blip>
          <a:stretch>
            <a:fillRect/>
          </a:stretch>
        </p:blipFill>
        <p:spPr>
          <a:xfrm>
            <a:off x="8234512" y="5872579"/>
            <a:ext cx="776670" cy="836067"/>
          </a:xfrm>
          <a:prstGeom prst="rect">
            <a:avLst/>
          </a:prstGeom>
          <a:noFill/>
          <a:ln>
            <a:noFill/>
          </a:ln>
        </p:spPr>
      </p:pic>
      <p:pic>
        <p:nvPicPr>
          <p:cNvPr id="237" name="Shape 237"/>
          <p:cNvPicPr preferRelativeResize="0"/>
          <p:nvPr/>
        </p:nvPicPr>
        <p:blipFill>
          <a:blip r:embed="rId7">
            <a:alphaModFix/>
          </a:blip>
          <a:stretch>
            <a:fillRect/>
          </a:stretch>
        </p:blipFill>
        <p:spPr>
          <a:xfrm>
            <a:off x="2673162" y="5826354"/>
            <a:ext cx="776670" cy="836067"/>
          </a:xfrm>
          <a:prstGeom prst="rect">
            <a:avLst/>
          </a:prstGeom>
          <a:noFill/>
          <a:ln>
            <a:noFill/>
          </a:ln>
        </p:spPr>
      </p:pic>
      <p:pic>
        <p:nvPicPr>
          <p:cNvPr id="238" name="Shape 238"/>
          <p:cNvPicPr preferRelativeResize="0"/>
          <p:nvPr/>
        </p:nvPicPr>
        <p:blipFill>
          <a:blip r:embed="rId8">
            <a:alphaModFix/>
          </a:blip>
          <a:stretch>
            <a:fillRect/>
          </a:stretch>
        </p:blipFill>
        <p:spPr>
          <a:xfrm>
            <a:off x="6971762" y="5872579"/>
            <a:ext cx="776670" cy="836067"/>
          </a:xfrm>
          <a:prstGeom prst="rect">
            <a:avLst/>
          </a:prstGeom>
          <a:noFill/>
          <a:ln>
            <a:noFill/>
          </a:ln>
        </p:spPr>
      </p:pic>
      <p:pic>
        <p:nvPicPr>
          <p:cNvPr id="239" name="Shape 239"/>
          <p:cNvPicPr preferRelativeResize="0"/>
          <p:nvPr/>
        </p:nvPicPr>
        <p:blipFill>
          <a:blip r:embed="rId9">
            <a:alphaModFix/>
          </a:blip>
          <a:stretch>
            <a:fillRect/>
          </a:stretch>
        </p:blipFill>
        <p:spPr>
          <a:xfrm>
            <a:off x="1896487" y="5802079"/>
            <a:ext cx="776670" cy="836067"/>
          </a:xfrm>
          <a:prstGeom prst="rect">
            <a:avLst/>
          </a:prstGeom>
          <a:noFill/>
          <a:ln>
            <a:noFill/>
          </a:ln>
        </p:spPr>
      </p:pic>
      <p:pic>
        <p:nvPicPr>
          <p:cNvPr id="240" name="Shape 240"/>
          <p:cNvPicPr preferRelativeResize="0"/>
          <p:nvPr/>
        </p:nvPicPr>
        <p:blipFill>
          <a:blip r:embed="rId10">
            <a:alphaModFix/>
          </a:blip>
          <a:stretch>
            <a:fillRect/>
          </a:stretch>
        </p:blipFill>
        <p:spPr>
          <a:xfrm>
            <a:off x="6153062" y="5872579"/>
            <a:ext cx="776670" cy="836067"/>
          </a:xfrm>
          <a:prstGeom prst="rect">
            <a:avLst/>
          </a:prstGeom>
          <a:noFill/>
          <a:ln>
            <a:noFill/>
          </a:ln>
        </p:spPr>
      </p:pic>
      <p:pic>
        <p:nvPicPr>
          <p:cNvPr id="241" name="Shape 241"/>
          <p:cNvPicPr preferRelativeResize="0"/>
          <p:nvPr/>
        </p:nvPicPr>
        <p:blipFill>
          <a:blip r:embed="rId11">
            <a:alphaModFix/>
          </a:blip>
          <a:stretch>
            <a:fillRect/>
          </a:stretch>
        </p:blipFill>
        <p:spPr>
          <a:xfrm>
            <a:off x="1045537" y="5802079"/>
            <a:ext cx="776670" cy="836067"/>
          </a:xfrm>
          <a:prstGeom prst="rect">
            <a:avLst/>
          </a:prstGeom>
          <a:noFill/>
          <a:ln>
            <a:noFill/>
          </a:ln>
        </p:spPr>
      </p:pic>
      <p:pic>
        <p:nvPicPr>
          <p:cNvPr id="242" name="Shape 242"/>
          <p:cNvPicPr preferRelativeResize="0"/>
          <p:nvPr/>
        </p:nvPicPr>
        <p:blipFill>
          <a:blip r:embed="rId12">
            <a:alphaModFix/>
          </a:blip>
          <a:stretch>
            <a:fillRect/>
          </a:stretch>
        </p:blipFill>
        <p:spPr>
          <a:xfrm>
            <a:off x="5334350" y="5826354"/>
            <a:ext cx="776670" cy="836067"/>
          </a:xfrm>
          <a:prstGeom prst="rect">
            <a:avLst/>
          </a:prstGeom>
          <a:noFill/>
          <a:ln>
            <a:noFill/>
          </a:ln>
        </p:spPr>
      </p:pic>
      <p:pic>
        <p:nvPicPr>
          <p:cNvPr id="243" name="Shape 243"/>
          <p:cNvPicPr preferRelativeResize="0"/>
          <p:nvPr/>
        </p:nvPicPr>
        <p:blipFill>
          <a:blip r:embed="rId13">
            <a:alphaModFix/>
          </a:blip>
          <a:stretch>
            <a:fillRect/>
          </a:stretch>
        </p:blipFill>
        <p:spPr>
          <a:xfrm>
            <a:off x="132812" y="5802079"/>
            <a:ext cx="776670" cy="836067"/>
          </a:xfrm>
          <a:prstGeom prst="rect">
            <a:avLst/>
          </a:prstGeom>
          <a:noFill/>
          <a:ln>
            <a:noFill/>
          </a:ln>
        </p:spPr>
      </p:pic>
      <p:pic>
        <p:nvPicPr>
          <p:cNvPr id="244" name="Shape 244"/>
          <p:cNvPicPr preferRelativeResize="0"/>
          <p:nvPr/>
        </p:nvPicPr>
        <p:blipFill>
          <a:blip r:embed="rId4">
            <a:alphaModFix/>
          </a:blip>
          <a:stretch>
            <a:fillRect/>
          </a:stretch>
        </p:blipFill>
        <p:spPr>
          <a:xfrm>
            <a:off x="4527050" y="5802079"/>
            <a:ext cx="776670" cy="836067"/>
          </a:xfrm>
          <a:prstGeom prst="rect">
            <a:avLst/>
          </a:prstGeom>
          <a:noFill/>
          <a:ln>
            <a:noFill/>
          </a:ln>
        </p:spPr>
      </p:pic>
      <p:pic>
        <p:nvPicPr>
          <p:cNvPr id="245" name="Shape 245"/>
          <p:cNvPicPr preferRelativeResize="0"/>
          <p:nvPr/>
        </p:nvPicPr>
        <p:blipFill>
          <a:blip r:embed="rId5">
            <a:alphaModFix/>
          </a:blip>
          <a:stretch>
            <a:fillRect/>
          </a:stretch>
        </p:blipFill>
        <p:spPr>
          <a:xfrm>
            <a:off x="3660150" y="5872579"/>
            <a:ext cx="776670" cy="836067"/>
          </a:xfrm>
          <a:prstGeom prst="rect">
            <a:avLst/>
          </a:prstGeom>
          <a:noFill/>
          <a:ln>
            <a:noFill/>
          </a:ln>
        </p:spPr>
      </p:pic>
      <p:pic>
        <p:nvPicPr>
          <p:cNvPr id="246" name="Shape 246"/>
          <p:cNvPicPr preferRelativeResize="0"/>
          <p:nvPr/>
        </p:nvPicPr>
        <p:blipFill>
          <a:blip r:embed="rId6">
            <a:alphaModFix/>
          </a:blip>
          <a:stretch>
            <a:fillRect/>
          </a:stretch>
        </p:blipFill>
        <p:spPr>
          <a:xfrm>
            <a:off x="8234512" y="5872579"/>
            <a:ext cx="776670" cy="836067"/>
          </a:xfrm>
          <a:prstGeom prst="rect">
            <a:avLst/>
          </a:prstGeom>
          <a:noFill/>
          <a:ln>
            <a:noFill/>
          </a:ln>
        </p:spPr>
      </p:pic>
      <p:pic>
        <p:nvPicPr>
          <p:cNvPr id="247" name="Shape 247"/>
          <p:cNvPicPr preferRelativeResize="0"/>
          <p:nvPr/>
        </p:nvPicPr>
        <p:blipFill>
          <a:blip r:embed="rId7">
            <a:alphaModFix/>
          </a:blip>
          <a:stretch>
            <a:fillRect/>
          </a:stretch>
        </p:blipFill>
        <p:spPr>
          <a:xfrm>
            <a:off x="2673162" y="5826354"/>
            <a:ext cx="776670" cy="836067"/>
          </a:xfrm>
          <a:prstGeom prst="rect">
            <a:avLst/>
          </a:prstGeom>
          <a:noFill/>
          <a:ln>
            <a:noFill/>
          </a:ln>
        </p:spPr>
      </p:pic>
      <p:pic>
        <p:nvPicPr>
          <p:cNvPr id="248" name="Shape 248"/>
          <p:cNvPicPr preferRelativeResize="0"/>
          <p:nvPr/>
        </p:nvPicPr>
        <p:blipFill>
          <a:blip r:embed="rId8">
            <a:alphaModFix/>
          </a:blip>
          <a:stretch>
            <a:fillRect/>
          </a:stretch>
        </p:blipFill>
        <p:spPr>
          <a:xfrm>
            <a:off x="6971762" y="5872579"/>
            <a:ext cx="776670" cy="836067"/>
          </a:xfrm>
          <a:prstGeom prst="rect">
            <a:avLst/>
          </a:prstGeom>
          <a:noFill/>
          <a:ln>
            <a:noFill/>
          </a:ln>
        </p:spPr>
      </p:pic>
      <p:pic>
        <p:nvPicPr>
          <p:cNvPr id="249" name="Shape 249"/>
          <p:cNvPicPr preferRelativeResize="0"/>
          <p:nvPr/>
        </p:nvPicPr>
        <p:blipFill>
          <a:blip r:embed="rId9">
            <a:alphaModFix/>
          </a:blip>
          <a:stretch>
            <a:fillRect/>
          </a:stretch>
        </p:blipFill>
        <p:spPr>
          <a:xfrm>
            <a:off x="1896487" y="5802079"/>
            <a:ext cx="776670" cy="836067"/>
          </a:xfrm>
          <a:prstGeom prst="rect">
            <a:avLst/>
          </a:prstGeom>
          <a:noFill/>
          <a:ln>
            <a:noFill/>
          </a:ln>
        </p:spPr>
      </p:pic>
      <p:pic>
        <p:nvPicPr>
          <p:cNvPr id="250" name="Shape 250"/>
          <p:cNvPicPr preferRelativeResize="0"/>
          <p:nvPr/>
        </p:nvPicPr>
        <p:blipFill>
          <a:blip r:embed="rId10">
            <a:alphaModFix/>
          </a:blip>
          <a:stretch>
            <a:fillRect/>
          </a:stretch>
        </p:blipFill>
        <p:spPr>
          <a:xfrm>
            <a:off x="6153062" y="5872579"/>
            <a:ext cx="776670" cy="836067"/>
          </a:xfrm>
          <a:prstGeom prst="rect">
            <a:avLst/>
          </a:prstGeom>
          <a:noFill/>
          <a:ln>
            <a:noFill/>
          </a:ln>
        </p:spPr>
      </p:pic>
      <p:pic>
        <p:nvPicPr>
          <p:cNvPr id="251" name="Shape 251"/>
          <p:cNvPicPr preferRelativeResize="0"/>
          <p:nvPr/>
        </p:nvPicPr>
        <p:blipFill>
          <a:blip r:embed="rId11">
            <a:alphaModFix/>
          </a:blip>
          <a:stretch>
            <a:fillRect/>
          </a:stretch>
        </p:blipFill>
        <p:spPr>
          <a:xfrm>
            <a:off x="1045537" y="5802079"/>
            <a:ext cx="776670" cy="836067"/>
          </a:xfrm>
          <a:prstGeom prst="rect">
            <a:avLst/>
          </a:prstGeom>
          <a:noFill/>
          <a:ln>
            <a:noFill/>
          </a:ln>
        </p:spPr>
      </p:pic>
      <p:pic>
        <p:nvPicPr>
          <p:cNvPr id="252" name="Shape 252"/>
          <p:cNvPicPr preferRelativeResize="0"/>
          <p:nvPr/>
        </p:nvPicPr>
        <p:blipFill>
          <a:blip r:embed="rId12">
            <a:alphaModFix/>
          </a:blip>
          <a:stretch>
            <a:fillRect/>
          </a:stretch>
        </p:blipFill>
        <p:spPr>
          <a:xfrm>
            <a:off x="5334350" y="5826354"/>
            <a:ext cx="776670" cy="836067"/>
          </a:xfrm>
          <a:prstGeom prst="rect">
            <a:avLst/>
          </a:prstGeom>
          <a:noFill/>
          <a:ln>
            <a:noFill/>
          </a:ln>
        </p:spPr>
      </p:pic>
      <p:pic>
        <p:nvPicPr>
          <p:cNvPr id="253" name="Shape 253"/>
          <p:cNvPicPr preferRelativeResize="0"/>
          <p:nvPr/>
        </p:nvPicPr>
        <p:blipFill>
          <a:blip r:embed="rId13">
            <a:alphaModFix/>
          </a:blip>
          <a:stretch>
            <a:fillRect/>
          </a:stretch>
        </p:blipFill>
        <p:spPr>
          <a:xfrm>
            <a:off x="132812" y="5802079"/>
            <a:ext cx="776670" cy="836067"/>
          </a:xfrm>
          <a:prstGeom prst="rect">
            <a:avLst/>
          </a:prstGeom>
          <a:noFill/>
          <a:ln>
            <a:noFill/>
          </a:ln>
        </p:spPr>
      </p:pic>
      <p:pic>
        <p:nvPicPr>
          <p:cNvPr id="254" name="Shape 254"/>
          <p:cNvPicPr preferRelativeResize="0"/>
          <p:nvPr/>
        </p:nvPicPr>
        <p:blipFill>
          <a:blip r:embed="rId13">
            <a:alphaModFix/>
          </a:blip>
          <a:stretch>
            <a:fillRect/>
          </a:stretch>
        </p:blipFill>
        <p:spPr>
          <a:xfrm>
            <a:off x="118387" y="5807567"/>
            <a:ext cx="776670" cy="836067"/>
          </a:xfrm>
          <a:prstGeom prst="rect">
            <a:avLst/>
          </a:prstGeom>
          <a:noFill/>
          <a:ln>
            <a:noFill/>
          </a:ln>
        </p:spPr>
      </p:pic>
      <p:pic>
        <p:nvPicPr>
          <p:cNvPr id="255" name="Shape 255"/>
          <p:cNvPicPr preferRelativeResize="0"/>
          <p:nvPr/>
        </p:nvPicPr>
        <p:blipFill>
          <a:blip r:embed="rId13">
            <a:alphaModFix/>
          </a:blip>
          <a:stretch>
            <a:fillRect/>
          </a:stretch>
        </p:blipFill>
        <p:spPr>
          <a:xfrm>
            <a:off x="110100" y="5796592"/>
            <a:ext cx="776670" cy="836067"/>
          </a:xfrm>
          <a:prstGeom prst="rect">
            <a:avLst/>
          </a:prstGeom>
          <a:noFill/>
          <a:ln>
            <a:noFill/>
          </a:ln>
        </p:spPr>
      </p:pic>
      <p:pic>
        <p:nvPicPr>
          <p:cNvPr id="256" name="Shape 256"/>
          <p:cNvPicPr preferRelativeResize="0"/>
          <p:nvPr/>
        </p:nvPicPr>
        <p:blipFill>
          <a:blip r:embed="rId13">
            <a:alphaModFix/>
          </a:blip>
          <a:stretch>
            <a:fillRect/>
          </a:stretch>
        </p:blipFill>
        <p:spPr>
          <a:xfrm>
            <a:off x="110087" y="5796592"/>
            <a:ext cx="776670" cy="836067"/>
          </a:xfrm>
          <a:prstGeom prst="rect">
            <a:avLst/>
          </a:prstGeom>
          <a:noFill/>
          <a:ln>
            <a:noFill/>
          </a:ln>
        </p:spPr>
      </p:pic>
      <p:pic>
        <p:nvPicPr>
          <p:cNvPr id="257" name="Shape 257"/>
          <p:cNvPicPr preferRelativeResize="0"/>
          <p:nvPr/>
        </p:nvPicPr>
        <p:blipFill>
          <a:blip r:embed="rId13">
            <a:alphaModFix/>
          </a:blip>
          <a:stretch>
            <a:fillRect/>
          </a:stretch>
        </p:blipFill>
        <p:spPr>
          <a:xfrm>
            <a:off x="110087" y="5796592"/>
            <a:ext cx="776670" cy="836067"/>
          </a:xfrm>
          <a:prstGeom prst="rect">
            <a:avLst/>
          </a:prstGeom>
          <a:noFill/>
          <a:ln>
            <a:noFill/>
          </a:ln>
        </p:spPr>
      </p:pic>
      <p:pic>
        <p:nvPicPr>
          <p:cNvPr id="258" name="Shape 258"/>
          <p:cNvPicPr preferRelativeResize="0"/>
          <p:nvPr/>
        </p:nvPicPr>
        <p:blipFill>
          <a:blip r:embed="rId13">
            <a:alphaModFix/>
          </a:blip>
          <a:stretch>
            <a:fillRect/>
          </a:stretch>
        </p:blipFill>
        <p:spPr>
          <a:xfrm>
            <a:off x="132812" y="5804817"/>
            <a:ext cx="776670" cy="836067"/>
          </a:xfrm>
          <a:prstGeom prst="rect">
            <a:avLst/>
          </a:prstGeom>
          <a:noFill/>
          <a:ln>
            <a:noFill/>
          </a:ln>
        </p:spPr>
      </p:pic>
      <p:pic>
        <p:nvPicPr>
          <p:cNvPr id="259" name="Shape 259"/>
          <p:cNvPicPr preferRelativeResize="0"/>
          <p:nvPr/>
        </p:nvPicPr>
        <p:blipFill>
          <a:blip r:embed="rId13">
            <a:alphaModFix/>
          </a:blip>
          <a:stretch>
            <a:fillRect/>
          </a:stretch>
        </p:blipFill>
        <p:spPr>
          <a:xfrm>
            <a:off x="124525" y="5793842"/>
            <a:ext cx="776670" cy="836067"/>
          </a:xfrm>
          <a:prstGeom prst="rect">
            <a:avLst/>
          </a:prstGeom>
          <a:noFill/>
          <a:ln>
            <a:noFill/>
          </a:ln>
        </p:spPr>
      </p:pic>
      <p:pic>
        <p:nvPicPr>
          <p:cNvPr id="260" name="Shape 260"/>
          <p:cNvPicPr preferRelativeResize="0"/>
          <p:nvPr/>
        </p:nvPicPr>
        <p:blipFill>
          <a:blip r:embed="rId13">
            <a:alphaModFix/>
          </a:blip>
          <a:stretch>
            <a:fillRect/>
          </a:stretch>
        </p:blipFill>
        <p:spPr>
          <a:xfrm>
            <a:off x="124512" y="5793842"/>
            <a:ext cx="776670" cy="836067"/>
          </a:xfrm>
          <a:prstGeom prst="rect">
            <a:avLst/>
          </a:prstGeom>
          <a:noFill/>
          <a:ln>
            <a:noFill/>
          </a:ln>
        </p:spPr>
      </p:pic>
      <p:pic>
        <p:nvPicPr>
          <p:cNvPr id="261" name="Shape 261"/>
          <p:cNvPicPr preferRelativeResize="0"/>
          <p:nvPr/>
        </p:nvPicPr>
        <p:blipFill>
          <a:blip r:embed="rId13">
            <a:alphaModFix/>
          </a:blip>
          <a:stretch>
            <a:fillRect/>
          </a:stretch>
        </p:blipFill>
        <p:spPr>
          <a:xfrm>
            <a:off x="124512" y="5793842"/>
            <a:ext cx="776670" cy="836067"/>
          </a:xfrm>
          <a:prstGeom prst="rect">
            <a:avLst/>
          </a:prstGeom>
          <a:noFill/>
          <a:ln>
            <a:noFill/>
          </a:ln>
        </p:spPr>
      </p:pic>
      <p:pic>
        <p:nvPicPr>
          <p:cNvPr id="262" name="Shape 262"/>
          <p:cNvPicPr preferRelativeResize="0"/>
          <p:nvPr/>
        </p:nvPicPr>
        <p:blipFill>
          <a:blip r:embed="rId13">
            <a:alphaModFix/>
          </a:blip>
          <a:stretch>
            <a:fillRect/>
          </a:stretch>
        </p:blipFill>
        <p:spPr>
          <a:xfrm>
            <a:off x="110087" y="5799329"/>
            <a:ext cx="776670" cy="836067"/>
          </a:xfrm>
          <a:prstGeom prst="rect">
            <a:avLst/>
          </a:prstGeom>
          <a:noFill/>
          <a:ln>
            <a:noFill/>
          </a:ln>
        </p:spPr>
      </p:pic>
      <p:pic>
        <p:nvPicPr>
          <p:cNvPr id="263" name="Shape 263"/>
          <p:cNvPicPr preferRelativeResize="0"/>
          <p:nvPr/>
        </p:nvPicPr>
        <p:blipFill>
          <a:blip r:embed="rId13">
            <a:alphaModFix/>
          </a:blip>
          <a:stretch>
            <a:fillRect/>
          </a:stretch>
        </p:blipFill>
        <p:spPr>
          <a:xfrm>
            <a:off x="101800" y="5788354"/>
            <a:ext cx="776670" cy="836067"/>
          </a:xfrm>
          <a:prstGeom prst="rect">
            <a:avLst/>
          </a:prstGeom>
          <a:noFill/>
          <a:ln>
            <a:noFill/>
          </a:ln>
        </p:spPr>
      </p:pic>
      <p:pic>
        <p:nvPicPr>
          <p:cNvPr id="264" name="Shape 264"/>
          <p:cNvPicPr preferRelativeResize="0"/>
          <p:nvPr/>
        </p:nvPicPr>
        <p:blipFill>
          <a:blip r:embed="rId13">
            <a:alphaModFix/>
          </a:blip>
          <a:stretch>
            <a:fillRect/>
          </a:stretch>
        </p:blipFill>
        <p:spPr>
          <a:xfrm>
            <a:off x="101787" y="5788354"/>
            <a:ext cx="776670" cy="836067"/>
          </a:xfrm>
          <a:prstGeom prst="rect">
            <a:avLst/>
          </a:prstGeom>
          <a:noFill/>
          <a:ln>
            <a:noFill/>
          </a:ln>
        </p:spPr>
      </p:pic>
      <p:pic>
        <p:nvPicPr>
          <p:cNvPr id="265" name="Shape 265"/>
          <p:cNvPicPr preferRelativeResize="0"/>
          <p:nvPr/>
        </p:nvPicPr>
        <p:blipFill>
          <a:blip r:embed="rId13">
            <a:alphaModFix/>
          </a:blip>
          <a:stretch>
            <a:fillRect/>
          </a:stretch>
        </p:blipFill>
        <p:spPr>
          <a:xfrm>
            <a:off x="101787" y="5788354"/>
            <a:ext cx="776670" cy="83606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69" name="Shape 269"/>
        <p:cNvGrpSpPr/>
        <p:nvPr/>
      </p:nvGrpSpPr>
      <p:grpSpPr>
        <a:xfrm>
          <a:off x="0" y="0"/>
          <a:ext cx="0" cy="0"/>
          <a:chOff x="0" y="0"/>
          <a:chExt cx="0" cy="0"/>
        </a:xfrm>
      </p:grpSpPr>
      <p:pic>
        <p:nvPicPr>
          <p:cNvPr id="270" name="Shape 270"/>
          <p:cNvPicPr preferRelativeResize="0"/>
          <p:nvPr/>
        </p:nvPicPr>
        <p:blipFill>
          <a:blip r:embed="rId4">
            <a:alphaModFix/>
          </a:blip>
          <a:stretch>
            <a:fillRect/>
          </a:stretch>
        </p:blipFill>
        <p:spPr>
          <a:xfrm>
            <a:off x="4535350" y="5813054"/>
            <a:ext cx="776670" cy="836067"/>
          </a:xfrm>
          <a:prstGeom prst="rect">
            <a:avLst/>
          </a:prstGeom>
          <a:noFill/>
          <a:ln>
            <a:noFill/>
          </a:ln>
        </p:spPr>
      </p:pic>
      <p:pic>
        <p:nvPicPr>
          <p:cNvPr id="271" name="Shape 271"/>
          <p:cNvPicPr preferRelativeResize="0"/>
          <p:nvPr/>
        </p:nvPicPr>
        <p:blipFill>
          <a:blip r:embed="rId5">
            <a:alphaModFix/>
          </a:blip>
          <a:stretch>
            <a:fillRect/>
          </a:stretch>
        </p:blipFill>
        <p:spPr>
          <a:xfrm>
            <a:off x="3668450" y="5883554"/>
            <a:ext cx="776670" cy="836067"/>
          </a:xfrm>
          <a:prstGeom prst="rect">
            <a:avLst/>
          </a:prstGeom>
          <a:noFill/>
          <a:ln>
            <a:noFill/>
          </a:ln>
        </p:spPr>
      </p:pic>
      <p:pic>
        <p:nvPicPr>
          <p:cNvPr id="272" name="Shape 272"/>
          <p:cNvPicPr preferRelativeResize="0"/>
          <p:nvPr/>
        </p:nvPicPr>
        <p:blipFill>
          <a:blip r:embed="rId6">
            <a:alphaModFix/>
          </a:blip>
          <a:stretch>
            <a:fillRect/>
          </a:stretch>
        </p:blipFill>
        <p:spPr>
          <a:xfrm>
            <a:off x="8242812" y="5883554"/>
            <a:ext cx="776670" cy="836067"/>
          </a:xfrm>
          <a:prstGeom prst="rect">
            <a:avLst/>
          </a:prstGeom>
          <a:noFill/>
          <a:ln>
            <a:noFill/>
          </a:ln>
        </p:spPr>
      </p:pic>
      <p:pic>
        <p:nvPicPr>
          <p:cNvPr id="273" name="Shape 273"/>
          <p:cNvPicPr preferRelativeResize="0"/>
          <p:nvPr/>
        </p:nvPicPr>
        <p:blipFill>
          <a:blip r:embed="rId7">
            <a:alphaModFix/>
          </a:blip>
          <a:stretch>
            <a:fillRect/>
          </a:stretch>
        </p:blipFill>
        <p:spPr>
          <a:xfrm>
            <a:off x="2681462" y="5837329"/>
            <a:ext cx="776670" cy="836067"/>
          </a:xfrm>
          <a:prstGeom prst="rect">
            <a:avLst/>
          </a:prstGeom>
          <a:noFill/>
          <a:ln>
            <a:noFill/>
          </a:ln>
        </p:spPr>
      </p:pic>
      <p:pic>
        <p:nvPicPr>
          <p:cNvPr id="274" name="Shape 274"/>
          <p:cNvPicPr preferRelativeResize="0"/>
          <p:nvPr/>
        </p:nvPicPr>
        <p:blipFill>
          <a:blip r:embed="rId8">
            <a:alphaModFix/>
          </a:blip>
          <a:stretch>
            <a:fillRect/>
          </a:stretch>
        </p:blipFill>
        <p:spPr>
          <a:xfrm>
            <a:off x="6980062" y="5883554"/>
            <a:ext cx="776670" cy="836067"/>
          </a:xfrm>
          <a:prstGeom prst="rect">
            <a:avLst/>
          </a:prstGeom>
          <a:noFill/>
          <a:ln>
            <a:noFill/>
          </a:ln>
        </p:spPr>
      </p:pic>
      <p:pic>
        <p:nvPicPr>
          <p:cNvPr id="275" name="Shape 275"/>
          <p:cNvPicPr preferRelativeResize="0"/>
          <p:nvPr/>
        </p:nvPicPr>
        <p:blipFill>
          <a:blip r:embed="rId9">
            <a:alphaModFix/>
          </a:blip>
          <a:stretch>
            <a:fillRect/>
          </a:stretch>
        </p:blipFill>
        <p:spPr>
          <a:xfrm>
            <a:off x="1904787" y="5813054"/>
            <a:ext cx="776670" cy="836067"/>
          </a:xfrm>
          <a:prstGeom prst="rect">
            <a:avLst/>
          </a:prstGeom>
          <a:noFill/>
          <a:ln>
            <a:noFill/>
          </a:ln>
        </p:spPr>
      </p:pic>
      <p:pic>
        <p:nvPicPr>
          <p:cNvPr id="276" name="Shape 276"/>
          <p:cNvPicPr preferRelativeResize="0"/>
          <p:nvPr/>
        </p:nvPicPr>
        <p:blipFill>
          <a:blip r:embed="rId10">
            <a:alphaModFix/>
          </a:blip>
          <a:stretch>
            <a:fillRect/>
          </a:stretch>
        </p:blipFill>
        <p:spPr>
          <a:xfrm>
            <a:off x="6161362" y="5883554"/>
            <a:ext cx="776670" cy="836067"/>
          </a:xfrm>
          <a:prstGeom prst="rect">
            <a:avLst/>
          </a:prstGeom>
          <a:noFill/>
          <a:ln>
            <a:noFill/>
          </a:ln>
        </p:spPr>
      </p:pic>
      <p:pic>
        <p:nvPicPr>
          <p:cNvPr id="277" name="Shape 277"/>
          <p:cNvPicPr preferRelativeResize="0"/>
          <p:nvPr/>
        </p:nvPicPr>
        <p:blipFill>
          <a:blip r:embed="rId11">
            <a:alphaModFix/>
          </a:blip>
          <a:stretch>
            <a:fillRect/>
          </a:stretch>
        </p:blipFill>
        <p:spPr>
          <a:xfrm>
            <a:off x="1053837" y="5813054"/>
            <a:ext cx="776670" cy="836067"/>
          </a:xfrm>
          <a:prstGeom prst="rect">
            <a:avLst/>
          </a:prstGeom>
          <a:noFill/>
          <a:ln>
            <a:noFill/>
          </a:ln>
        </p:spPr>
      </p:pic>
      <p:pic>
        <p:nvPicPr>
          <p:cNvPr id="278" name="Shape 278"/>
          <p:cNvPicPr preferRelativeResize="0"/>
          <p:nvPr/>
        </p:nvPicPr>
        <p:blipFill>
          <a:blip r:embed="rId12">
            <a:alphaModFix/>
          </a:blip>
          <a:stretch>
            <a:fillRect/>
          </a:stretch>
        </p:blipFill>
        <p:spPr>
          <a:xfrm>
            <a:off x="5342650" y="5837329"/>
            <a:ext cx="776670" cy="836067"/>
          </a:xfrm>
          <a:prstGeom prst="rect">
            <a:avLst/>
          </a:prstGeom>
          <a:noFill/>
          <a:ln>
            <a:noFill/>
          </a:ln>
        </p:spPr>
      </p:pic>
      <p:pic>
        <p:nvPicPr>
          <p:cNvPr id="279" name="Shape 279"/>
          <p:cNvPicPr preferRelativeResize="0"/>
          <p:nvPr/>
        </p:nvPicPr>
        <p:blipFill>
          <a:blip r:embed="rId13">
            <a:alphaModFix/>
          </a:blip>
          <a:stretch>
            <a:fillRect/>
          </a:stretch>
        </p:blipFill>
        <p:spPr>
          <a:xfrm>
            <a:off x="141112" y="5813054"/>
            <a:ext cx="776670" cy="836067"/>
          </a:xfrm>
          <a:prstGeom prst="rect">
            <a:avLst/>
          </a:prstGeom>
          <a:noFill/>
          <a:ln>
            <a:noFill/>
          </a:ln>
        </p:spPr>
      </p:pic>
      <p:pic>
        <p:nvPicPr>
          <p:cNvPr id="280" name="Shape 280"/>
          <p:cNvPicPr preferRelativeResize="0"/>
          <p:nvPr/>
        </p:nvPicPr>
        <p:blipFill>
          <a:blip r:embed="rId4">
            <a:alphaModFix/>
          </a:blip>
          <a:stretch>
            <a:fillRect/>
          </a:stretch>
        </p:blipFill>
        <p:spPr>
          <a:xfrm>
            <a:off x="4527062" y="5802079"/>
            <a:ext cx="776670" cy="836067"/>
          </a:xfrm>
          <a:prstGeom prst="rect">
            <a:avLst/>
          </a:prstGeom>
          <a:noFill/>
          <a:ln>
            <a:noFill/>
          </a:ln>
        </p:spPr>
      </p:pic>
      <p:pic>
        <p:nvPicPr>
          <p:cNvPr id="281" name="Shape 281"/>
          <p:cNvPicPr preferRelativeResize="0"/>
          <p:nvPr/>
        </p:nvPicPr>
        <p:blipFill>
          <a:blip r:embed="rId5">
            <a:alphaModFix/>
          </a:blip>
          <a:stretch>
            <a:fillRect/>
          </a:stretch>
        </p:blipFill>
        <p:spPr>
          <a:xfrm>
            <a:off x="3660162" y="5872579"/>
            <a:ext cx="776670" cy="836067"/>
          </a:xfrm>
          <a:prstGeom prst="rect">
            <a:avLst/>
          </a:prstGeom>
          <a:noFill/>
          <a:ln>
            <a:noFill/>
          </a:ln>
        </p:spPr>
      </p:pic>
      <p:pic>
        <p:nvPicPr>
          <p:cNvPr id="282" name="Shape 282"/>
          <p:cNvPicPr preferRelativeResize="0"/>
          <p:nvPr/>
        </p:nvPicPr>
        <p:blipFill>
          <a:blip r:embed="rId6">
            <a:alphaModFix/>
          </a:blip>
          <a:stretch>
            <a:fillRect/>
          </a:stretch>
        </p:blipFill>
        <p:spPr>
          <a:xfrm>
            <a:off x="8234525" y="5872579"/>
            <a:ext cx="776670" cy="836067"/>
          </a:xfrm>
          <a:prstGeom prst="rect">
            <a:avLst/>
          </a:prstGeom>
          <a:noFill/>
          <a:ln>
            <a:noFill/>
          </a:ln>
        </p:spPr>
      </p:pic>
      <p:pic>
        <p:nvPicPr>
          <p:cNvPr id="283" name="Shape 283"/>
          <p:cNvPicPr preferRelativeResize="0"/>
          <p:nvPr/>
        </p:nvPicPr>
        <p:blipFill>
          <a:blip r:embed="rId7">
            <a:alphaModFix/>
          </a:blip>
          <a:stretch>
            <a:fillRect/>
          </a:stretch>
        </p:blipFill>
        <p:spPr>
          <a:xfrm>
            <a:off x="2673175" y="5826354"/>
            <a:ext cx="776670" cy="836067"/>
          </a:xfrm>
          <a:prstGeom prst="rect">
            <a:avLst/>
          </a:prstGeom>
          <a:noFill/>
          <a:ln>
            <a:noFill/>
          </a:ln>
        </p:spPr>
      </p:pic>
      <p:pic>
        <p:nvPicPr>
          <p:cNvPr id="284" name="Shape 284"/>
          <p:cNvPicPr preferRelativeResize="0"/>
          <p:nvPr/>
        </p:nvPicPr>
        <p:blipFill>
          <a:blip r:embed="rId8">
            <a:alphaModFix/>
          </a:blip>
          <a:stretch>
            <a:fillRect/>
          </a:stretch>
        </p:blipFill>
        <p:spPr>
          <a:xfrm>
            <a:off x="6971775" y="5872579"/>
            <a:ext cx="776670" cy="836067"/>
          </a:xfrm>
          <a:prstGeom prst="rect">
            <a:avLst/>
          </a:prstGeom>
          <a:noFill/>
          <a:ln>
            <a:noFill/>
          </a:ln>
        </p:spPr>
      </p:pic>
      <p:pic>
        <p:nvPicPr>
          <p:cNvPr id="285" name="Shape 285"/>
          <p:cNvPicPr preferRelativeResize="0"/>
          <p:nvPr/>
        </p:nvPicPr>
        <p:blipFill>
          <a:blip r:embed="rId9">
            <a:alphaModFix/>
          </a:blip>
          <a:stretch>
            <a:fillRect/>
          </a:stretch>
        </p:blipFill>
        <p:spPr>
          <a:xfrm>
            <a:off x="1896500" y="5802079"/>
            <a:ext cx="776670" cy="836067"/>
          </a:xfrm>
          <a:prstGeom prst="rect">
            <a:avLst/>
          </a:prstGeom>
          <a:noFill/>
          <a:ln>
            <a:noFill/>
          </a:ln>
        </p:spPr>
      </p:pic>
      <p:pic>
        <p:nvPicPr>
          <p:cNvPr id="286" name="Shape 286"/>
          <p:cNvPicPr preferRelativeResize="0"/>
          <p:nvPr/>
        </p:nvPicPr>
        <p:blipFill>
          <a:blip r:embed="rId10">
            <a:alphaModFix/>
          </a:blip>
          <a:stretch>
            <a:fillRect/>
          </a:stretch>
        </p:blipFill>
        <p:spPr>
          <a:xfrm>
            <a:off x="6153075" y="5872579"/>
            <a:ext cx="776670" cy="836067"/>
          </a:xfrm>
          <a:prstGeom prst="rect">
            <a:avLst/>
          </a:prstGeom>
          <a:noFill/>
          <a:ln>
            <a:noFill/>
          </a:ln>
        </p:spPr>
      </p:pic>
      <p:pic>
        <p:nvPicPr>
          <p:cNvPr id="287" name="Shape 287"/>
          <p:cNvPicPr preferRelativeResize="0"/>
          <p:nvPr/>
        </p:nvPicPr>
        <p:blipFill>
          <a:blip r:embed="rId11">
            <a:alphaModFix/>
          </a:blip>
          <a:stretch>
            <a:fillRect/>
          </a:stretch>
        </p:blipFill>
        <p:spPr>
          <a:xfrm>
            <a:off x="1045550" y="5802079"/>
            <a:ext cx="776670" cy="836067"/>
          </a:xfrm>
          <a:prstGeom prst="rect">
            <a:avLst/>
          </a:prstGeom>
          <a:noFill/>
          <a:ln>
            <a:noFill/>
          </a:ln>
        </p:spPr>
      </p:pic>
      <p:pic>
        <p:nvPicPr>
          <p:cNvPr id="288" name="Shape 288"/>
          <p:cNvPicPr preferRelativeResize="0"/>
          <p:nvPr/>
        </p:nvPicPr>
        <p:blipFill>
          <a:blip r:embed="rId12">
            <a:alphaModFix/>
          </a:blip>
          <a:stretch>
            <a:fillRect/>
          </a:stretch>
        </p:blipFill>
        <p:spPr>
          <a:xfrm>
            <a:off x="5334362" y="5826354"/>
            <a:ext cx="776670" cy="836067"/>
          </a:xfrm>
          <a:prstGeom prst="rect">
            <a:avLst/>
          </a:prstGeom>
          <a:noFill/>
          <a:ln>
            <a:noFill/>
          </a:ln>
        </p:spPr>
      </p:pic>
      <p:pic>
        <p:nvPicPr>
          <p:cNvPr id="289" name="Shape 289"/>
          <p:cNvPicPr preferRelativeResize="0"/>
          <p:nvPr/>
        </p:nvPicPr>
        <p:blipFill>
          <a:blip r:embed="rId13">
            <a:alphaModFix/>
          </a:blip>
          <a:stretch>
            <a:fillRect/>
          </a:stretch>
        </p:blipFill>
        <p:spPr>
          <a:xfrm>
            <a:off x="132825" y="5802079"/>
            <a:ext cx="776670" cy="836067"/>
          </a:xfrm>
          <a:prstGeom prst="rect">
            <a:avLst/>
          </a:prstGeom>
          <a:noFill/>
          <a:ln>
            <a:noFill/>
          </a:ln>
        </p:spPr>
      </p:pic>
      <p:pic>
        <p:nvPicPr>
          <p:cNvPr id="290" name="Shape 290"/>
          <p:cNvPicPr preferRelativeResize="0"/>
          <p:nvPr/>
        </p:nvPicPr>
        <p:blipFill>
          <a:blip r:embed="rId4">
            <a:alphaModFix/>
          </a:blip>
          <a:stretch>
            <a:fillRect/>
          </a:stretch>
        </p:blipFill>
        <p:spPr>
          <a:xfrm>
            <a:off x="4527050" y="5802079"/>
            <a:ext cx="776670" cy="836067"/>
          </a:xfrm>
          <a:prstGeom prst="rect">
            <a:avLst/>
          </a:prstGeom>
          <a:noFill/>
          <a:ln>
            <a:noFill/>
          </a:ln>
        </p:spPr>
      </p:pic>
      <p:pic>
        <p:nvPicPr>
          <p:cNvPr id="291" name="Shape 291"/>
          <p:cNvPicPr preferRelativeResize="0"/>
          <p:nvPr/>
        </p:nvPicPr>
        <p:blipFill>
          <a:blip r:embed="rId5">
            <a:alphaModFix/>
          </a:blip>
          <a:stretch>
            <a:fillRect/>
          </a:stretch>
        </p:blipFill>
        <p:spPr>
          <a:xfrm>
            <a:off x="3660150" y="5872579"/>
            <a:ext cx="776670" cy="836067"/>
          </a:xfrm>
          <a:prstGeom prst="rect">
            <a:avLst/>
          </a:prstGeom>
          <a:noFill/>
          <a:ln>
            <a:noFill/>
          </a:ln>
        </p:spPr>
      </p:pic>
      <p:pic>
        <p:nvPicPr>
          <p:cNvPr id="292" name="Shape 292"/>
          <p:cNvPicPr preferRelativeResize="0"/>
          <p:nvPr/>
        </p:nvPicPr>
        <p:blipFill>
          <a:blip r:embed="rId6">
            <a:alphaModFix/>
          </a:blip>
          <a:stretch>
            <a:fillRect/>
          </a:stretch>
        </p:blipFill>
        <p:spPr>
          <a:xfrm>
            <a:off x="8234512" y="5872579"/>
            <a:ext cx="776670" cy="836067"/>
          </a:xfrm>
          <a:prstGeom prst="rect">
            <a:avLst/>
          </a:prstGeom>
          <a:noFill/>
          <a:ln>
            <a:noFill/>
          </a:ln>
        </p:spPr>
      </p:pic>
      <p:pic>
        <p:nvPicPr>
          <p:cNvPr id="293" name="Shape 293"/>
          <p:cNvPicPr preferRelativeResize="0"/>
          <p:nvPr/>
        </p:nvPicPr>
        <p:blipFill>
          <a:blip r:embed="rId7">
            <a:alphaModFix/>
          </a:blip>
          <a:stretch>
            <a:fillRect/>
          </a:stretch>
        </p:blipFill>
        <p:spPr>
          <a:xfrm>
            <a:off x="2673162" y="5826354"/>
            <a:ext cx="776670" cy="836067"/>
          </a:xfrm>
          <a:prstGeom prst="rect">
            <a:avLst/>
          </a:prstGeom>
          <a:noFill/>
          <a:ln>
            <a:noFill/>
          </a:ln>
        </p:spPr>
      </p:pic>
      <p:pic>
        <p:nvPicPr>
          <p:cNvPr id="294" name="Shape 294"/>
          <p:cNvPicPr preferRelativeResize="0"/>
          <p:nvPr/>
        </p:nvPicPr>
        <p:blipFill>
          <a:blip r:embed="rId8">
            <a:alphaModFix/>
          </a:blip>
          <a:stretch>
            <a:fillRect/>
          </a:stretch>
        </p:blipFill>
        <p:spPr>
          <a:xfrm>
            <a:off x="6971762" y="5872579"/>
            <a:ext cx="776670" cy="836067"/>
          </a:xfrm>
          <a:prstGeom prst="rect">
            <a:avLst/>
          </a:prstGeom>
          <a:noFill/>
          <a:ln>
            <a:noFill/>
          </a:ln>
        </p:spPr>
      </p:pic>
      <p:pic>
        <p:nvPicPr>
          <p:cNvPr id="295" name="Shape 295"/>
          <p:cNvPicPr preferRelativeResize="0"/>
          <p:nvPr/>
        </p:nvPicPr>
        <p:blipFill>
          <a:blip r:embed="rId9">
            <a:alphaModFix/>
          </a:blip>
          <a:stretch>
            <a:fillRect/>
          </a:stretch>
        </p:blipFill>
        <p:spPr>
          <a:xfrm>
            <a:off x="1896487" y="5802079"/>
            <a:ext cx="776670" cy="836067"/>
          </a:xfrm>
          <a:prstGeom prst="rect">
            <a:avLst/>
          </a:prstGeom>
          <a:noFill/>
          <a:ln>
            <a:noFill/>
          </a:ln>
        </p:spPr>
      </p:pic>
      <p:pic>
        <p:nvPicPr>
          <p:cNvPr id="296" name="Shape 296"/>
          <p:cNvPicPr preferRelativeResize="0"/>
          <p:nvPr/>
        </p:nvPicPr>
        <p:blipFill>
          <a:blip r:embed="rId10">
            <a:alphaModFix/>
          </a:blip>
          <a:stretch>
            <a:fillRect/>
          </a:stretch>
        </p:blipFill>
        <p:spPr>
          <a:xfrm>
            <a:off x="6153062" y="5872579"/>
            <a:ext cx="776670" cy="836067"/>
          </a:xfrm>
          <a:prstGeom prst="rect">
            <a:avLst/>
          </a:prstGeom>
          <a:noFill/>
          <a:ln>
            <a:noFill/>
          </a:ln>
        </p:spPr>
      </p:pic>
      <p:pic>
        <p:nvPicPr>
          <p:cNvPr id="297" name="Shape 297"/>
          <p:cNvPicPr preferRelativeResize="0"/>
          <p:nvPr/>
        </p:nvPicPr>
        <p:blipFill>
          <a:blip r:embed="rId11">
            <a:alphaModFix/>
          </a:blip>
          <a:stretch>
            <a:fillRect/>
          </a:stretch>
        </p:blipFill>
        <p:spPr>
          <a:xfrm>
            <a:off x="1045537" y="5802079"/>
            <a:ext cx="776670" cy="836067"/>
          </a:xfrm>
          <a:prstGeom prst="rect">
            <a:avLst/>
          </a:prstGeom>
          <a:noFill/>
          <a:ln>
            <a:noFill/>
          </a:ln>
        </p:spPr>
      </p:pic>
      <p:pic>
        <p:nvPicPr>
          <p:cNvPr id="298" name="Shape 298"/>
          <p:cNvPicPr preferRelativeResize="0"/>
          <p:nvPr/>
        </p:nvPicPr>
        <p:blipFill>
          <a:blip r:embed="rId12">
            <a:alphaModFix/>
          </a:blip>
          <a:stretch>
            <a:fillRect/>
          </a:stretch>
        </p:blipFill>
        <p:spPr>
          <a:xfrm>
            <a:off x="5334350" y="5826354"/>
            <a:ext cx="776670" cy="836067"/>
          </a:xfrm>
          <a:prstGeom prst="rect">
            <a:avLst/>
          </a:prstGeom>
          <a:noFill/>
          <a:ln>
            <a:noFill/>
          </a:ln>
        </p:spPr>
      </p:pic>
      <p:pic>
        <p:nvPicPr>
          <p:cNvPr id="299" name="Shape 299"/>
          <p:cNvPicPr preferRelativeResize="0"/>
          <p:nvPr/>
        </p:nvPicPr>
        <p:blipFill>
          <a:blip r:embed="rId13">
            <a:alphaModFix/>
          </a:blip>
          <a:stretch>
            <a:fillRect/>
          </a:stretch>
        </p:blipFill>
        <p:spPr>
          <a:xfrm>
            <a:off x="132812" y="5802079"/>
            <a:ext cx="776670" cy="836067"/>
          </a:xfrm>
          <a:prstGeom prst="rect">
            <a:avLst/>
          </a:prstGeom>
          <a:noFill/>
          <a:ln>
            <a:noFill/>
          </a:ln>
        </p:spPr>
      </p:pic>
      <p:pic>
        <p:nvPicPr>
          <p:cNvPr id="300" name="Shape 300"/>
          <p:cNvPicPr preferRelativeResize="0"/>
          <p:nvPr/>
        </p:nvPicPr>
        <p:blipFill>
          <a:blip r:embed="rId4">
            <a:alphaModFix/>
          </a:blip>
          <a:stretch>
            <a:fillRect/>
          </a:stretch>
        </p:blipFill>
        <p:spPr>
          <a:xfrm>
            <a:off x="4527050" y="5802079"/>
            <a:ext cx="776670" cy="836067"/>
          </a:xfrm>
          <a:prstGeom prst="rect">
            <a:avLst/>
          </a:prstGeom>
          <a:noFill/>
          <a:ln>
            <a:noFill/>
          </a:ln>
        </p:spPr>
      </p:pic>
      <p:pic>
        <p:nvPicPr>
          <p:cNvPr id="301" name="Shape 301"/>
          <p:cNvPicPr preferRelativeResize="0"/>
          <p:nvPr/>
        </p:nvPicPr>
        <p:blipFill>
          <a:blip r:embed="rId5">
            <a:alphaModFix/>
          </a:blip>
          <a:stretch>
            <a:fillRect/>
          </a:stretch>
        </p:blipFill>
        <p:spPr>
          <a:xfrm>
            <a:off x="3660150" y="5872579"/>
            <a:ext cx="776670" cy="836067"/>
          </a:xfrm>
          <a:prstGeom prst="rect">
            <a:avLst/>
          </a:prstGeom>
          <a:noFill/>
          <a:ln>
            <a:noFill/>
          </a:ln>
        </p:spPr>
      </p:pic>
      <p:pic>
        <p:nvPicPr>
          <p:cNvPr id="302" name="Shape 302"/>
          <p:cNvPicPr preferRelativeResize="0"/>
          <p:nvPr/>
        </p:nvPicPr>
        <p:blipFill>
          <a:blip r:embed="rId6">
            <a:alphaModFix/>
          </a:blip>
          <a:stretch>
            <a:fillRect/>
          </a:stretch>
        </p:blipFill>
        <p:spPr>
          <a:xfrm>
            <a:off x="8234512" y="5872579"/>
            <a:ext cx="776670" cy="836067"/>
          </a:xfrm>
          <a:prstGeom prst="rect">
            <a:avLst/>
          </a:prstGeom>
          <a:noFill/>
          <a:ln>
            <a:noFill/>
          </a:ln>
        </p:spPr>
      </p:pic>
      <p:pic>
        <p:nvPicPr>
          <p:cNvPr id="303" name="Shape 303"/>
          <p:cNvPicPr preferRelativeResize="0"/>
          <p:nvPr/>
        </p:nvPicPr>
        <p:blipFill>
          <a:blip r:embed="rId7">
            <a:alphaModFix/>
          </a:blip>
          <a:stretch>
            <a:fillRect/>
          </a:stretch>
        </p:blipFill>
        <p:spPr>
          <a:xfrm>
            <a:off x="2673162" y="5826354"/>
            <a:ext cx="776670" cy="836067"/>
          </a:xfrm>
          <a:prstGeom prst="rect">
            <a:avLst/>
          </a:prstGeom>
          <a:noFill/>
          <a:ln>
            <a:noFill/>
          </a:ln>
        </p:spPr>
      </p:pic>
      <p:pic>
        <p:nvPicPr>
          <p:cNvPr id="304" name="Shape 304"/>
          <p:cNvPicPr preferRelativeResize="0"/>
          <p:nvPr/>
        </p:nvPicPr>
        <p:blipFill>
          <a:blip r:embed="rId8">
            <a:alphaModFix/>
          </a:blip>
          <a:stretch>
            <a:fillRect/>
          </a:stretch>
        </p:blipFill>
        <p:spPr>
          <a:xfrm>
            <a:off x="6971762" y="5872579"/>
            <a:ext cx="776670" cy="836067"/>
          </a:xfrm>
          <a:prstGeom prst="rect">
            <a:avLst/>
          </a:prstGeom>
          <a:noFill/>
          <a:ln>
            <a:noFill/>
          </a:ln>
        </p:spPr>
      </p:pic>
      <p:pic>
        <p:nvPicPr>
          <p:cNvPr id="305" name="Shape 305"/>
          <p:cNvPicPr preferRelativeResize="0"/>
          <p:nvPr/>
        </p:nvPicPr>
        <p:blipFill>
          <a:blip r:embed="rId9">
            <a:alphaModFix/>
          </a:blip>
          <a:stretch>
            <a:fillRect/>
          </a:stretch>
        </p:blipFill>
        <p:spPr>
          <a:xfrm>
            <a:off x="1896487" y="5802079"/>
            <a:ext cx="776670" cy="836067"/>
          </a:xfrm>
          <a:prstGeom prst="rect">
            <a:avLst/>
          </a:prstGeom>
          <a:noFill/>
          <a:ln>
            <a:noFill/>
          </a:ln>
        </p:spPr>
      </p:pic>
      <p:pic>
        <p:nvPicPr>
          <p:cNvPr id="306" name="Shape 306"/>
          <p:cNvPicPr preferRelativeResize="0"/>
          <p:nvPr/>
        </p:nvPicPr>
        <p:blipFill>
          <a:blip r:embed="rId10">
            <a:alphaModFix/>
          </a:blip>
          <a:stretch>
            <a:fillRect/>
          </a:stretch>
        </p:blipFill>
        <p:spPr>
          <a:xfrm>
            <a:off x="6153062" y="5872579"/>
            <a:ext cx="776670" cy="836067"/>
          </a:xfrm>
          <a:prstGeom prst="rect">
            <a:avLst/>
          </a:prstGeom>
          <a:noFill/>
          <a:ln>
            <a:noFill/>
          </a:ln>
        </p:spPr>
      </p:pic>
      <p:pic>
        <p:nvPicPr>
          <p:cNvPr id="307" name="Shape 307"/>
          <p:cNvPicPr preferRelativeResize="0"/>
          <p:nvPr/>
        </p:nvPicPr>
        <p:blipFill>
          <a:blip r:embed="rId11">
            <a:alphaModFix/>
          </a:blip>
          <a:stretch>
            <a:fillRect/>
          </a:stretch>
        </p:blipFill>
        <p:spPr>
          <a:xfrm>
            <a:off x="1045537" y="5802079"/>
            <a:ext cx="776670" cy="836067"/>
          </a:xfrm>
          <a:prstGeom prst="rect">
            <a:avLst/>
          </a:prstGeom>
          <a:noFill/>
          <a:ln>
            <a:noFill/>
          </a:ln>
        </p:spPr>
      </p:pic>
      <p:pic>
        <p:nvPicPr>
          <p:cNvPr id="308" name="Shape 308"/>
          <p:cNvPicPr preferRelativeResize="0"/>
          <p:nvPr/>
        </p:nvPicPr>
        <p:blipFill>
          <a:blip r:embed="rId12">
            <a:alphaModFix/>
          </a:blip>
          <a:stretch>
            <a:fillRect/>
          </a:stretch>
        </p:blipFill>
        <p:spPr>
          <a:xfrm>
            <a:off x="5334350" y="5826354"/>
            <a:ext cx="776670" cy="836067"/>
          </a:xfrm>
          <a:prstGeom prst="rect">
            <a:avLst/>
          </a:prstGeom>
          <a:noFill/>
          <a:ln>
            <a:noFill/>
          </a:ln>
        </p:spPr>
      </p:pic>
      <p:pic>
        <p:nvPicPr>
          <p:cNvPr id="309" name="Shape 309"/>
          <p:cNvPicPr preferRelativeResize="0"/>
          <p:nvPr/>
        </p:nvPicPr>
        <p:blipFill>
          <a:blip r:embed="rId13">
            <a:alphaModFix/>
          </a:blip>
          <a:stretch>
            <a:fillRect/>
          </a:stretch>
        </p:blipFill>
        <p:spPr>
          <a:xfrm>
            <a:off x="132812" y="5802079"/>
            <a:ext cx="776670" cy="83606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13" name="Shape 313"/>
        <p:cNvGrpSpPr/>
        <p:nvPr/>
      </p:nvGrpSpPr>
      <p:grpSpPr>
        <a:xfrm>
          <a:off x="0" y="0"/>
          <a:ext cx="0" cy="0"/>
          <a:chOff x="0" y="0"/>
          <a:chExt cx="0" cy="0"/>
        </a:xfrm>
      </p:grpSpPr>
      <p:pic>
        <p:nvPicPr>
          <p:cNvPr id="314" name="Shape 314"/>
          <p:cNvPicPr preferRelativeResize="0"/>
          <p:nvPr/>
        </p:nvPicPr>
        <p:blipFill>
          <a:blip r:embed="rId4">
            <a:alphaModFix/>
          </a:blip>
          <a:stretch>
            <a:fillRect/>
          </a:stretch>
        </p:blipFill>
        <p:spPr>
          <a:xfrm>
            <a:off x="465950" y="2280125"/>
            <a:ext cx="1171253" cy="993883"/>
          </a:xfrm>
          <a:prstGeom prst="rect">
            <a:avLst/>
          </a:prstGeom>
          <a:noFill/>
          <a:ln>
            <a:noFill/>
          </a:ln>
        </p:spPr>
      </p:pic>
      <p:pic>
        <p:nvPicPr>
          <p:cNvPr id="315" name="Shape 315"/>
          <p:cNvPicPr preferRelativeResize="0"/>
          <p:nvPr/>
        </p:nvPicPr>
        <p:blipFill>
          <a:blip r:embed="rId5">
            <a:alphaModFix/>
          </a:blip>
          <a:stretch>
            <a:fillRect/>
          </a:stretch>
        </p:blipFill>
        <p:spPr>
          <a:xfrm>
            <a:off x="7702016" y="5630000"/>
            <a:ext cx="1171253" cy="993883"/>
          </a:xfrm>
          <a:prstGeom prst="rect">
            <a:avLst/>
          </a:prstGeom>
          <a:noFill/>
          <a:ln>
            <a:noFill/>
          </a:ln>
        </p:spPr>
      </p:pic>
      <p:pic>
        <p:nvPicPr>
          <p:cNvPr id="316" name="Shape 316"/>
          <p:cNvPicPr preferRelativeResize="0"/>
          <p:nvPr/>
        </p:nvPicPr>
        <p:blipFill>
          <a:blip r:embed="rId6">
            <a:alphaModFix/>
          </a:blip>
          <a:stretch>
            <a:fillRect/>
          </a:stretch>
        </p:blipFill>
        <p:spPr>
          <a:xfrm>
            <a:off x="5656400" y="3853971"/>
            <a:ext cx="1171253" cy="993883"/>
          </a:xfrm>
          <a:prstGeom prst="rect">
            <a:avLst/>
          </a:prstGeom>
          <a:noFill/>
          <a:ln>
            <a:noFill/>
          </a:ln>
        </p:spPr>
      </p:pic>
      <p:pic>
        <p:nvPicPr>
          <p:cNvPr id="317" name="Shape 317"/>
          <p:cNvPicPr preferRelativeResize="0"/>
          <p:nvPr/>
        </p:nvPicPr>
        <p:blipFill>
          <a:blip r:embed="rId7">
            <a:alphaModFix/>
          </a:blip>
          <a:stretch>
            <a:fillRect/>
          </a:stretch>
        </p:blipFill>
        <p:spPr>
          <a:xfrm>
            <a:off x="465941" y="5727996"/>
            <a:ext cx="1171253" cy="993883"/>
          </a:xfrm>
          <a:prstGeom prst="rect">
            <a:avLst/>
          </a:prstGeom>
          <a:noFill/>
          <a:ln>
            <a:noFill/>
          </a:ln>
        </p:spPr>
      </p:pic>
      <p:pic>
        <p:nvPicPr>
          <p:cNvPr id="318" name="Shape 318"/>
          <p:cNvPicPr preferRelativeResize="0"/>
          <p:nvPr/>
        </p:nvPicPr>
        <p:blipFill>
          <a:blip r:embed="rId8">
            <a:alphaModFix/>
          </a:blip>
          <a:stretch>
            <a:fillRect/>
          </a:stretch>
        </p:blipFill>
        <p:spPr>
          <a:xfrm>
            <a:off x="2195057" y="3853975"/>
            <a:ext cx="1171253" cy="993883"/>
          </a:xfrm>
          <a:prstGeom prst="rect">
            <a:avLst/>
          </a:prstGeom>
          <a:noFill/>
          <a:ln>
            <a:noFill/>
          </a:ln>
        </p:spPr>
      </p:pic>
      <p:pic>
        <p:nvPicPr>
          <p:cNvPr id="319" name="Shape 319"/>
          <p:cNvPicPr preferRelativeResize="0"/>
          <p:nvPr/>
        </p:nvPicPr>
        <p:blipFill>
          <a:blip r:embed="rId9">
            <a:alphaModFix/>
          </a:blip>
          <a:stretch>
            <a:fillRect/>
          </a:stretch>
        </p:blipFill>
        <p:spPr>
          <a:xfrm>
            <a:off x="5902575" y="5629992"/>
            <a:ext cx="1171253" cy="993883"/>
          </a:xfrm>
          <a:prstGeom prst="rect">
            <a:avLst/>
          </a:prstGeom>
          <a:noFill/>
          <a:ln>
            <a:noFill/>
          </a:ln>
        </p:spPr>
      </p:pic>
      <p:pic>
        <p:nvPicPr>
          <p:cNvPr id="320" name="Shape 320"/>
          <p:cNvPicPr preferRelativeResize="0"/>
          <p:nvPr/>
        </p:nvPicPr>
        <p:blipFill>
          <a:blip r:embed="rId10">
            <a:alphaModFix/>
          </a:blip>
          <a:stretch>
            <a:fillRect/>
          </a:stretch>
        </p:blipFill>
        <p:spPr>
          <a:xfrm>
            <a:off x="7373732" y="2228996"/>
            <a:ext cx="1171253" cy="993883"/>
          </a:xfrm>
          <a:prstGeom prst="rect">
            <a:avLst/>
          </a:prstGeom>
          <a:noFill/>
          <a:ln>
            <a:noFill/>
          </a:ln>
        </p:spPr>
      </p:pic>
      <p:pic>
        <p:nvPicPr>
          <p:cNvPr id="321" name="Shape 321"/>
          <p:cNvPicPr preferRelativeResize="0"/>
          <p:nvPr/>
        </p:nvPicPr>
        <p:blipFill>
          <a:blip r:embed="rId11">
            <a:alphaModFix/>
          </a:blip>
          <a:stretch>
            <a:fillRect/>
          </a:stretch>
        </p:blipFill>
        <p:spPr>
          <a:xfrm>
            <a:off x="3941741" y="5629992"/>
            <a:ext cx="1171253" cy="993883"/>
          </a:xfrm>
          <a:prstGeom prst="rect">
            <a:avLst/>
          </a:prstGeom>
          <a:noFill/>
          <a:ln>
            <a:noFill/>
          </a:ln>
        </p:spPr>
      </p:pic>
      <p:pic>
        <p:nvPicPr>
          <p:cNvPr id="322" name="Shape 322"/>
          <p:cNvPicPr preferRelativeResize="0"/>
          <p:nvPr/>
        </p:nvPicPr>
        <p:blipFill>
          <a:blip r:embed="rId12">
            <a:alphaModFix/>
          </a:blip>
          <a:stretch>
            <a:fillRect/>
          </a:stretch>
        </p:blipFill>
        <p:spPr>
          <a:xfrm>
            <a:off x="2203847" y="5728000"/>
            <a:ext cx="1171253" cy="993883"/>
          </a:xfrm>
          <a:prstGeom prst="rect">
            <a:avLst/>
          </a:prstGeom>
          <a:noFill/>
          <a:ln>
            <a:noFill/>
          </a:ln>
        </p:spPr>
      </p:pic>
      <p:pic>
        <p:nvPicPr>
          <p:cNvPr id="323" name="Shape 323"/>
          <p:cNvPicPr preferRelativeResize="0"/>
          <p:nvPr/>
        </p:nvPicPr>
        <p:blipFill>
          <a:blip r:embed="rId13">
            <a:alphaModFix/>
          </a:blip>
          <a:stretch>
            <a:fillRect/>
          </a:stretch>
        </p:blipFill>
        <p:spPr>
          <a:xfrm>
            <a:off x="2256582" y="2317842"/>
            <a:ext cx="1171253" cy="99388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27" name="Shape 327"/>
        <p:cNvGrpSpPr/>
        <p:nvPr/>
      </p:nvGrpSpPr>
      <p:grpSpPr>
        <a:xfrm>
          <a:off x="0" y="0"/>
          <a:ext cx="0" cy="0"/>
          <a:chOff x="0" y="0"/>
          <a:chExt cx="0" cy="0"/>
        </a:xfrm>
      </p:grpSpPr>
      <p:pic>
        <p:nvPicPr>
          <p:cNvPr id="328" name="Shape 328"/>
          <p:cNvPicPr preferRelativeResize="0"/>
          <p:nvPr/>
        </p:nvPicPr>
        <p:blipFill>
          <a:blip r:embed="rId4">
            <a:alphaModFix/>
          </a:blip>
          <a:stretch>
            <a:fillRect/>
          </a:stretch>
        </p:blipFill>
        <p:spPr>
          <a:xfrm>
            <a:off x="7491000" y="5665200"/>
            <a:ext cx="1171253" cy="993883"/>
          </a:xfrm>
          <a:prstGeom prst="rect">
            <a:avLst/>
          </a:prstGeom>
          <a:noFill/>
          <a:ln>
            <a:noFill/>
          </a:ln>
        </p:spPr>
      </p:pic>
      <p:pic>
        <p:nvPicPr>
          <p:cNvPr id="329" name="Shape 329"/>
          <p:cNvPicPr preferRelativeResize="0"/>
          <p:nvPr/>
        </p:nvPicPr>
        <p:blipFill>
          <a:blip r:embed="rId5">
            <a:alphaModFix/>
          </a:blip>
          <a:stretch>
            <a:fillRect/>
          </a:stretch>
        </p:blipFill>
        <p:spPr>
          <a:xfrm>
            <a:off x="7387066" y="3853975"/>
            <a:ext cx="1171253" cy="993883"/>
          </a:xfrm>
          <a:prstGeom prst="rect">
            <a:avLst/>
          </a:prstGeom>
          <a:noFill/>
          <a:ln>
            <a:noFill/>
          </a:ln>
        </p:spPr>
      </p:pic>
      <p:pic>
        <p:nvPicPr>
          <p:cNvPr id="330" name="Shape 330"/>
          <p:cNvPicPr preferRelativeResize="0"/>
          <p:nvPr/>
        </p:nvPicPr>
        <p:blipFill>
          <a:blip r:embed="rId6">
            <a:alphaModFix/>
          </a:blip>
          <a:stretch>
            <a:fillRect/>
          </a:stretch>
        </p:blipFill>
        <p:spPr>
          <a:xfrm>
            <a:off x="3067725" y="5665196"/>
            <a:ext cx="1171253" cy="993883"/>
          </a:xfrm>
          <a:prstGeom prst="rect">
            <a:avLst/>
          </a:prstGeom>
          <a:noFill/>
          <a:ln>
            <a:noFill/>
          </a:ln>
        </p:spPr>
      </p:pic>
      <p:pic>
        <p:nvPicPr>
          <p:cNvPr id="331" name="Shape 331"/>
          <p:cNvPicPr preferRelativeResize="0"/>
          <p:nvPr/>
        </p:nvPicPr>
        <p:blipFill>
          <a:blip r:embed="rId7">
            <a:alphaModFix/>
          </a:blip>
          <a:stretch>
            <a:fillRect/>
          </a:stretch>
        </p:blipFill>
        <p:spPr>
          <a:xfrm>
            <a:off x="3925716" y="3853971"/>
            <a:ext cx="1171253" cy="993883"/>
          </a:xfrm>
          <a:prstGeom prst="rect">
            <a:avLst/>
          </a:prstGeom>
          <a:noFill/>
          <a:ln>
            <a:noFill/>
          </a:ln>
        </p:spPr>
      </p:pic>
      <p:pic>
        <p:nvPicPr>
          <p:cNvPr id="332" name="Shape 332"/>
          <p:cNvPicPr preferRelativeResize="0"/>
          <p:nvPr/>
        </p:nvPicPr>
        <p:blipFill>
          <a:blip r:embed="rId8">
            <a:alphaModFix/>
          </a:blip>
          <a:stretch>
            <a:fillRect/>
          </a:stretch>
        </p:blipFill>
        <p:spPr>
          <a:xfrm>
            <a:off x="920182" y="5717950"/>
            <a:ext cx="1171253" cy="993883"/>
          </a:xfrm>
          <a:prstGeom prst="rect">
            <a:avLst/>
          </a:prstGeom>
          <a:noFill/>
          <a:ln>
            <a:noFill/>
          </a:ln>
        </p:spPr>
      </p:pic>
      <p:pic>
        <p:nvPicPr>
          <p:cNvPr id="333" name="Shape 333"/>
          <p:cNvPicPr preferRelativeResize="0"/>
          <p:nvPr/>
        </p:nvPicPr>
        <p:blipFill>
          <a:blip r:embed="rId9">
            <a:alphaModFix/>
          </a:blip>
          <a:stretch>
            <a:fillRect/>
          </a:stretch>
        </p:blipFill>
        <p:spPr>
          <a:xfrm>
            <a:off x="5902575" y="5629992"/>
            <a:ext cx="1171253" cy="993883"/>
          </a:xfrm>
          <a:prstGeom prst="rect">
            <a:avLst/>
          </a:prstGeom>
          <a:noFill/>
          <a:ln>
            <a:noFill/>
          </a:ln>
        </p:spPr>
      </p:pic>
      <p:pic>
        <p:nvPicPr>
          <p:cNvPr id="334" name="Shape 334"/>
          <p:cNvPicPr preferRelativeResize="0"/>
          <p:nvPr/>
        </p:nvPicPr>
        <p:blipFill>
          <a:blip r:embed="rId10">
            <a:alphaModFix/>
          </a:blip>
          <a:stretch>
            <a:fillRect/>
          </a:stretch>
        </p:blipFill>
        <p:spPr>
          <a:xfrm>
            <a:off x="4485157" y="5629996"/>
            <a:ext cx="1171253" cy="993883"/>
          </a:xfrm>
          <a:prstGeom prst="rect">
            <a:avLst/>
          </a:prstGeom>
          <a:noFill/>
          <a:ln>
            <a:noFill/>
          </a:ln>
        </p:spPr>
      </p:pic>
      <p:pic>
        <p:nvPicPr>
          <p:cNvPr id="335" name="Shape 335"/>
          <p:cNvPicPr preferRelativeResize="0"/>
          <p:nvPr/>
        </p:nvPicPr>
        <p:blipFill>
          <a:blip r:embed="rId11">
            <a:alphaModFix/>
          </a:blip>
          <a:stretch>
            <a:fillRect/>
          </a:stretch>
        </p:blipFill>
        <p:spPr>
          <a:xfrm>
            <a:off x="5646778" y="2280117"/>
            <a:ext cx="1171253" cy="993883"/>
          </a:xfrm>
          <a:prstGeom prst="rect">
            <a:avLst/>
          </a:prstGeom>
          <a:noFill/>
          <a:ln>
            <a:noFill/>
          </a:ln>
        </p:spPr>
      </p:pic>
      <p:pic>
        <p:nvPicPr>
          <p:cNvPr id="336" name="Shape 336"/>
          <p:cNvPicPr preferRelativeResize="0"/>
          <p:nvPr/>
        </p:nvPicPr>
        <p:blipFill>
          <a:blip r:embed="rId12">
            <a:alphaModFix/>
          </a:blip>
          <a:stretch>
            <a:fillRect/>
          </a:stretch>
        </p:blipFill>
        <p:spPr>
          <a:xfrm>
            <a:off x="3919835" y="2229000"/>
            <a:ext cx="1171253" cy="993883"/>
          </a:xfrm>
          <a:prstGeom prst="rect">
            <a:avLst/>
          </a:prstGeom>
          <a:noFill/>
          <a:ln>
            <a:noFill/>
          </a:ln>
        </p:spPr>
      </p:pic>
      <p:pic>
        <p:nvPicPr>
          <p:cNvPr id="337" name="Shape 337"/>
          <p:cNvPicPr preferRelativeResize="0"/>
          <p:nvPr/>
        </p:nvPicPr>
        <p:blipFill>
          <a:blip r:embed="rId13">
            <a:alphaModFix/>
          </a:blip>
          <a:stretch>
            <a:fillRect/>
          </a:stretch>
        </p:blipFill>
        <p:spPr>
          <a:xfrm>
            <a:off x="2256582" y="2317842"/>
            <a:ext cx="1171253" cy="99388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41" name="Shape 341"/>
        <p:cNvGrpSpPr/>
        <p:nvPr/>
      </p:nvGrpSpPr>
      <p:grpSpPr>
        <a:xfrm>
          <a:off x="0" y="0"/>
          <a:ext cx="0" cy="0"/>
          <a:chOff x="0" y="0"/>
          <a:chExt cx="0" cy="0"/>
        </a:xfrm>
      </p:grpSpPr>
      <p:pic>
        <p:nvPicPr>
          <p:cNvPr id="342" name="Shape 342"/>
          <p:cNvPicPr preferRelativeResize="0"/>
          <p:nvPr/>
        </p:nvPicPr>
        <p:blipFill>
          <a:blip r:embed="rId4">
            <a:alphaModFix/>
          </a:blip>
          <a:stretch>
            <a:fillRect/>
          </a:stretch>
        </p:blipFill>
        <p:spPr>
          <a:xfrm>
            <a:off x="99675" y="5559675"/>
            <a:ext cx="948027" cy="872418"/>
          </a:xfrm>
          <a:prstGeom prst="rect">
            <a:avLst/>
          </a:prstGeom>
          <a:noFill/>
          <a:ln>
            <a:noFill/>
          </a:ln>
        </p:spPr>
      </p:pic>
      <p:pic>
        <p:nvPicPr>
          <p:cNvPr id="343" name="Shape 343"/>
          <p:cNvPicPr preferRelativeResize="0"/>
          <p:nvPr/>
        </p:nvPicPr>
        <p:blipFill>
          <a:blip r:embed="rId5">
            <a:alphaModFix/>
          </a:blip>
          <a:stretch>
            <a:fillRect/>
          </a:stretch>
        </p:blipFill>
        <p:spPr>
          <a:xfrm>
            <a:off x="969746" y="5559675"/>
            <a:ext cx="961013" cy="872418"/>
          </a:xfrm>
          <a:prstGeom prst="rect">
            <a:avLst/>
          </a:prstGeom>
          <a:noFill/>
          <a:ln>
            <a:noFill/>
          </a:ln>
        </p:spPr>
      </p:pic>
      <p:pic>
        <p:nvPicPr>
          <p:cNvPr id="344" name="Shape 344"/>
          <p:cNvPicPr preferRelativeResize="0"/>
          <p:nvPr/>
        </p:nvPicPr>
        <p:blipFill>
          <a:blip r:embed="rId6">
            <a:alphaModFix/>
          </a:blip>
          <a:stretch>
            <a:fillRect/>
          </a:stretch>
        </p:blipFill>
        <p:spPr>
          <a:xfrm>
            <a:off x="4425475" y="5556441"/>
            <a:ext cx="954520" cy="878881"/>
          </a:xfrm>
          <a:prstGeom prst="rect">
            <a:avLst/>
          </a:prstGeom>
          <a:noFill/>
          <a:ln>
            <a:noFill/>
          </a:ln>
        </p:spPr>
      </p:pic>
      <p:pic>
        <p:nvPicPr>
          <p:cNvPr id="345" name="Shape 345"/>
          <p:cNvPicPr preferRelativeResize="0"/>
          <p:nvPr/>
        </p:nvPicPr>
        <p:blipFill>
          <a:blip r:embed="rId7">
            <a:alphaModFix/>
          </a:blip>
          <a:stretch>
            <a:fillRect/>
          </a:stretch>
        </p:blipFill>
        <p:spPr>
          <a:xfrm>
            <a:off x="1876402" y="5556450"/>
            <a:ext cx="986987" cy="878881"/>
          </a:xfrm>
          <a:prstGeom prst="rect">
            <a:avLst/>
          </a:prstGeom>
          <a:noFill/>
          <a:ln>
            <a:noFill/>
          </a:ln>
        </p:spPr>
      </p:pic>
      <p:pic>
        <p:nvPicPr>
          <p:cNvPr id="346" name="Shape 346"/>
          <p:cNvPicPr preferRelativeResize="0"/>
          <p:nvPr/>
        </p:nvPicPr>
        <p:blipFill>
          <a:blip r:embed="rId8">
            <a:alphaModFix/>
          </a:blip>
          <a:stretch>
            <a:fillRect/>
          </a:stretch>
        </p:blipFill>
        <p:spPr>
          <a:xfrm>
            <a:off x="5297676" y="5559678"/>
            <a:ext cx="954520" cy="872418"/>
          </a:xfrm>
          <a:prstGeom prst="rect">
            <a:avLst/>
          </a:prstGeom>
          <a:noFill/>
          <a:ln>
            <a:noFill/>
          </a:ln>
        </p:spPr>
      </p:pic>
      <p:pic>
        <p:nvPicPr>
          <p:cNvPr id="347" name="Shape 347"/>
          <p:cNvPicPr preferRelativeResize="0"/>
          <p:nvPr/>
        </p:nvPicPr>
        <p:blipFill>
          <a:blip r:embed="rId9">
            <a:alphaModFix/>
          </a:blip>
          <a:stretch>
            <a:fillRect/>
          </a:stretch>
        </p:blipFill>
        <p:spPr>
          <a:xfrm>
            <a:off x="3567175" y="5556444"/>
            <a:ext cx="948027" cy="878881"/>
          </a:xfrm>
          <a:prstGeom prst="rect">
            <a:avLst/>
          </a:prstGeom>
          <a:noFill/>
          <a:ln>
            <a:noFill/>
          </a:ln>
        </p:spPr>
      </p:pic>
      <p:pic>
        <p:nvPicPr>
          <p:cNvPr id="348" name="Shape 348"/>
          <p:cNvPicPr preferRelativeResize="0"/>
          <p:nvPr/>
        </p:nvPicPr>
        <p:blipFill>
          <a:blip r:embed="rId10">
            <a:alphaModFix/>
          </a:blip>
          <a:stretch>
            <a:fillRect/>
          </a:stretch>
        </p:blipFill>
        <p:spPr>
          <a:xfrm>
            <a:off x="7138551" y="5559678"/>
            <a:ext cx="909067" cy="872418"/>
          </a:xfrm>
          <a:prstGeom prst="rect">
            <a:avLst/>
          </a:prstGeom>
          <a:noFill/>
          <a:ln>
            <a:noFill/>
          </a:ln>
        </p:spPr>
      </p:pic>
      <p:pic>
        <p:nvPicPr>
          <p:cNvPr id="349" name="Shape 349"/>
          <p:cNvPicPr preferRelativeResize="0"/>
          <p:nvPr/>
        </p:nvPicPr>
        <p:blipFill>
          <a:blip r:embed="rId11">
            <a:alphaModFix/>
          </a:blip>
          <a:stretch>
            <a:fillRect/>
          </a:stretch>
        </p:blipFill>
        <p:spPr>
          <a:xfrm>
            <a:off x="2721107" y="5556450"/>
            <a:ext cx="980493" cy="878881"/>
          </a:xfrm>
          <a:prstGeom prst="rect">
            <a:avLst/>
          </a:prstGeom>
          <a:noFill/>
          <a:ln>
            <a:noFill/>
          </a:ln>
        </p:spPr>
      </p:pic>
      <p:pic>
        <p:nvPicPr>
          <p:cNvPr id="350" name="Shape 350"/>
          <p:cNvPicPr preferRelativeResize="0"/>
          <p:nvPr/>
        </p:nvPicPr>
        <p:blipFill>
          <a:blip r:embed="rId12">
            <a:alphaModFix/>
          </a:blip>
          <a:stretch>
            <a:fillRect/>
          </a:stretch>
        </p:blipFill>
        <p:spPr>
          <a:xfrm>
            <a:off x="6151620" y="5556444"/>
            <a:ext cx="922053" cy="878881"/>
          </a:xfrm>
          <a:prstGeom prst="rect">
            <a:avLst/>
          </a:prstGeom>
          <a:noFill/>
          <a:ln>
            <a:noFill/>
          </a:ln>
        </p:spPr>
      </p:pic>
      <p:pic>
        <p:nvPicPr>
          <p:cNvPr id="351" name="Shape 351"/>
          <p:cNvPicPr preferRelativeResize="0"/>
          <p:nvPr/>
        </p:nvPicPr>
        <p:blipFill>
          <a:blip r:embed="rId13">
            <a:alphaModFix/>
          </a:blip>
          <a:stretch>
            <a:fillRect/>
          </a:stretch>
        </p:blipFill>
        <p:spPr>
          <a:xfrm>
            <a:off x="8047636" y="5559678"/>
            <a:ext cx="993480" cy="87241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